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1"/>
    <p:sldMasterId id="2147483659" r:id="rId2"/>
    <p:sldMasterId id="2147483661" r:id="rId3"/>
  </p:sldMasterIdLst>
  <p:sldIdLst>
    <p:sldId id="256" r:id="rId4"/>
    <p:sldId id="267" r:id="rId5"/>
    <p:sldId id="257" r:id="rId6"/>
    <p:sldId id="258" r:id="rId7"/>
    <p:sldId id="268" r:id="rId8"/>
    <p:sldId id="259" r:id="rId9"/>
    <p:sldId id="260" r:id="rId10"/>
    <p:sldId id="269" r:id="rId11"/>
    <p:sldId id="261" r:id="rId12"/>
    <p:sldId id="262" r:id="rId13"/>
    <p:sldId id="272" r:id="rId14"/>
    <p:sldId id="263" r:id="rId15"/>
    <p:sldId id="273" r:id="rId16"/>
    <p:sldId id="264" r:id="rId17"/>
    <p:sldId id="265" r:id="rId18"/>
    <p:sldId id="274" r:id="rId19"/>
    <p:sldId id="276" r:id="rId20"/>
    <p:sldId id="277" r:id="rId21"/>
    <p:sldId id="266" r:id="rId22"/>
    <p:sldId id="270" r:id="rId23"/>
    <p:sldId id="271" r:id="rId24"/>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FF"/>
    <a:srgbClr val="00FF00"/>
    <a:srgbClr val="FFFF00"/>
    <a:srgbClr val="0000CC"/>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84"/>
    <p:restoredTop sz="94694"/>
  </p:normalViewPr>
  <p:slideViewPr>
    <p:cSldViewPr>
      <p:cViewPr varScale="1">
        <p:scale>
          <a:sx n="121" d="100"/>
          <a:sy n="121" d="100"/>
        </p:scale>
        <p:origin x="696"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E1FD2-8DB4-46AD-985B-5E57D902D075}"/>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3949C8C-7273-40B6-9B00-7FE2295E99B9}"/>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2D85B89-E316-4897-A970-11A5EA40DFA4}"/>
              </a:ext>
            </a:extLst>
          </p:cNvPr>
          <p:cNvSpPr>
            <a:spLocks noGrp="1"/>
          </p:cNvSpPr>
          <p:nvPr>
            <p:ph type="dt" sz="half" idx="10"/>
          </p:nvPr>
        </p:nvSpPr>
        <p:spPr/>
        <p:txBody>
          <a:bodyPr/>
          <a:lstStyle>
            <a:lvl1pPr>
              <a:defRPr/>
            </a:lvl1pPr>
          </a:lstStyle>
          <a:p>
            <a:endParaRPr lang="en-GB" altLang="en-US"/>
          </a:p>
        </p:txBody>
      </p:sp>
      <p:sp>
        <p:nvSpPr>
          <p:cNvPr id="5" name="Footer Placeholder 4">
            <a:extLst>
              <a:ext uri="{FF2B5EF4-FFF2-40B4-BE49-F238E27FC236}">
                <a16:creationId xmlns:a16="http://schemas.microsoft.com/office/drawing/2014/main" id="{0275D0E2-9296-4B72-BD7C-2C74F76A4FBE}"/>
              </a:ext>
            </a:extLst>
          </p:cNvPr>
          <p:cNvSpPr>
            <a:spLocks noGrp="1"/>
          </p:cNvSpPr>
          <p:nvPr>
            <p:ph type="ftr" sz="quarter" idx="11"/>
          </p:nvPr>
        </p:nvSpPr>
        <p:spPr/>
        <p:txBody>
          <a:bodyPr/>
          <a:lstStyle>
            <a:lvl1pPr>
              <a:defRPr/>
            </a:lvl1pPr>
          </a:lstStyle>
          <a:p>
            <a:endParaRPr lang="en-GB" altLang="en-US"/>
          </a:p>
        </p:txBody>
      </p:sp>
      <p:sp>
        <p:nvSpPr>
          <p:cNvPr id="6" name="Slide Number Placeholder 5">
            <a:extLst>
              <a:ext uri="{FF2B5EF4-FFF2-40B4-BE49-F238E27FC236}">
                <a16:creationId xmlns:a16="http://schemas.microsoft.com/office/drawing/2014/main" id="{5BF031FF-F4DC-4211-A1D9-9C9F037F9632}"/>
              </a:ext>
            </a:extLst>
          </p:cNvPr>
          <p:cNvSpPr>
            <a:spLocks noGrp="1"/>
          </p:cNvSpPr>
          <p:nvPr>
            <p:ph type="sldNum" sz="quarter" idx="12"/>
          </p:nvPr>
        </p:nvSpPr>
        <p:spPr/>
        <p:txBody>
          <a:bodyPr/>
          <a:lstStyle>
            <a:lvl1pPr>
              <a:defRPr/>
            </a:lvl1pPr>
          </a:lstStyle>
          <a:p>
            <a:fld id="{0FC578D8-98EE-434E-A64C-1BA8B0E77848}" type="slidenum">
              <a:rPr lang="en-GB" altLang="en-US"/>
              <a:pPr/>
              <a:t>‹#›</a:t>
            </a:fld>
            <a:endParaRPr lang="en-GB" altLang="en-US"/>
          </a:p>
        </p:txBody>
      </p:sp>
    </p:spTree>
    <p:extLst>
      <p:ext uri="{BB962C8B-B14F-4D97-AF65-F5344CB8AC3E}">
        <p14:creationId xmlns:p14="http://schemas.microsoft.com/office/powerpoint/2010/main" val="2367123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A71CD-4899-4197-A0FF-B8A1E530CDD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4712C0D-B8F6-4BB7-9478-4A263A5A542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A72624-79E4-4C3B-AEDA-C8D76BF0BD25}"/>
              </a:ext>
            </a:extLst>
          </p:cNvPr>
          <p:cNvSpPr>
            <a:spLocks noGrp="1"/>
          </p:cNvSpPr>
          <p:nvPr>
            <p:ph type="dt" sz="half" idx="10"/>
          </p:nvPr>
        </p:nvSpPr>
        <p:spPr/>
        <p:txBody>
          <a:bodyPr/>
          <a:lstStyle>
            <a:lvl1pPr>
              <a:defRPr/>
            </a:lvl1pPr>
          </a:lstStyle>
          <a:p>
            <a:endParaRPr lang="en-GB" altLang="en-US"/>
          </a:p>
        </p:txBody>
      </p:sp>
      <p:sp>
        <p:nvSpPr>
          <p:cNvPr id="5" name="Footer Placeholder 4">
            <a:extLst>
              <a:ext uri="{FF2B5EF4-FFF2-40B4-BE49-F238E27FC236}">
                <a16:creationId xmlns:a16="http://schemas.microsoft.com/office/drawing/2014/main" id="{3EE5A0D4-DC29-41F3-A326-30BAE0A8D05A}"/>
              </a:ext>
            </a:extLst>
          </p:cNvPr>
          <p:cNvSpPr>
            <a:spLocks noGrp="1"/>
          </p:cNvSpPr>
          <p:nvPr>
            <p:ph type="ftr" sz="quarter" idx="11"/>
          </p:nvPr>
        </p:nvSpPr>
        <p:spPr/>
        <p:txBody>
          <a:bodyPr/>
          <a:lstStyle>
            <a:lvl1pPr>
              <a:defRPr/>
            </a:lvl1pPr>
          </a:lstStyle>
          <a:p>
            <a:endParaRPr lang="en-GB" altLang="en-US"/>
          </a:p>
        </p:txBody>
      </p:sp>
      <p:sp>
        <p:nvSpPr>
          <p:cNvPr id="6" name="Slide Number Placeholder 5">
            <a:extLst>
              <a:ext uri="{FF2B5EF4-FFF2-40B4-BE49-F238E27FC236}">
                <a16:creationId xmlns:a16="http://schemas.microsoft.com/office/drawing/2014/main" id="{20BFB1CD-EAEF-4A39-A668-54EAA5A0195D}"/>
              </a:ext>
            </a:extLst>
          </p:cNvPr>
          <p:cNvSpPr>
            <a:spLocks noGrp="1"/>
          </p:cNvSpPr>
          <p:nvPr>
            <p:ph type="sldNum" sz="quarter" idx="12"/>
          </p:nvPr>
        </p:nvSpPr>
        <p:spPr/>
        <p:txBody>
          <a:bodyPr/>
          <a:lstStyle>
            <a:lvl1pPr>
              <a:defRPr/>
            </a:lvl1pPr>
          </a:lstStyle>
          <a:p>
            <a:fld id="{58F53A2B-0709-4C6A-9F24-99C0F7E5BE5A}" type="slidenum">
              <a:rPr lang="en-GB" altLang="en-US"/>
              <a:pPr/>
              <a:t>‹#›</a:t>
            </a:fld>
            <a:endParaRPr lang="en-GB" altLang="en-US"/>
          </a:p>
        </p:txBody>
      </p:sp>
    </p:spTree>
    <p:extLst>
      <p:ext uri="{BB962C8B-B14F-4D97-AF65-F5344CB8AC3E}">
        <p14:creationId xmlns:p14="http://schemas.microsoft.com/office/powerpoint/2010/main" val="2242820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F1AC0DA-DAFB-451F-BFB2-213D16A1C23F}"/>
              </a:ext>
            </a:extLst>
          </p:cNvPr>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049B715-A9B7-436F-865D-1018BA677862}"/>
              </a:ext>
            </a:extLst>
          </p:cNvPr>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43C8EB-2060-469D-B9F3-107ADA7DF2CE}"/>
              </a:ext>
            </a:extLst>
          </p:cNvPr>
          <p:cNvSpPr>
            <a:spLocks noGrp="1"/>
          </p:cNvSpPr>
          <p:nvPr>
            <p:ph type="dt" sz="half" idx="10"/>
          </p:nvPr>
        </p:nvSpPr>
        <p:spPr/>
        <p:txBody>
          <a:bodyPr/>
          <a:lstStyle>
            <a:lvl1pPr>
              <a:defRPr/>
            </a:lvl1pPr>
          </a:lstStyle>
          <a:p>
            <a:endParaRPr lang="en-GB" altLang="en-US"/>
          </a:p>
        </p:txBody>
      </p:sp>
      <p:sp>
        <p:nvSpPr>
          <p:cNvPr id="5" name="Footer Placeholder 4">
            <a:extLst>
              <a:ext uri="{FF2B5EF4-FFF2-40B4-BE49-F238E27FC236}">
                <a16:creationId xmlns:a16="http://schemas.microsoft.com/office/drawing/2014/main" id="{27E93413-3F34-425E-A268-E2D6117EFEFC}"/>
              </a:ext>
            </a:extLst>
          </p:cNvPr>
          <p:cNvSpPr>
            <a:spLocks noGrp="1"/>
          </p:cNvSpPr>
          <p:nvPr>
            <p:ph type="ftr" sz="quarter" idx="11"/>
          </p:nvPr>
        </p:nvSpPr>
        <p:spPr/>
        <p:txBody>
          <a:bodyPr/>
          <a:lstStyle>
            <a:lvl1pPr>
              <a:defRPr/>
            </a:lvl1pPr>
          </a:lstStyle>
          <a:p>
            <a:endParaRPr lang="en-GB" altLang="en-US"/>
          </a:p>
        </p:txBody>
      </p:sp>
      <p:sp>
        <p:nvSpPr>
          <p:cNvPr id="6" name="Slide Number Placeholder 5">
            <a:extLst>
              <a:ext uri="{FF2B5EF4-FFF2-40B4-BE49-F238E27FC236}">
                <a16:creationId xmlns:a16="http://schemas.microsoft.com/office/drawing/2014/main" id="{0CA8D0ED-32B2-4892-B0A2-F4F690E4E0EF}"/>
              </a:ext>
            </a:extLst>
          </p:cNvPr>
          <p:cNvSpPr>
            <a:spLocks noGrp="1"/>
          </p:cNvSpPr>
          <p:nvPr>
            <p:ph type="sldNum" sz="quarter" idx="12"/>
          </p:nvPr>
        </p:nvSpPr>
        <p:spPr/>
        <p:txBody>
          <a:bodyPr/>
          <a:lstStyle>
            <a:lvl1pPr>
              <a:defRPr/>
            </a:lvl1pPr>
          </a:lstStyle>
          <a:p>
            <a:fld id="{00DFB353-F491-4703-83E2-DA273AE63E6E}" type="slidenum">
              <a:rPr lang="en-GB" altLang="en-US"/>
              <a:pPr/>
              <a:t>‹#›</a:t>
            </a:fld>
            <a:endParaRPr lang="en-GB" altLang="en-US"/>
          </a:p>
        </p:txBody>
      </p:sp>
    </p:spTree>
    <p:extLst>
      <p:ext uri="{BB962C8B-B14F-4D97-AF65-F5344CB8AC3E}">
        <p14:creationId xmlns:p14="http://schemas.microsoft.com/office/powerpoint/2010/main" val="2827671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0482" name="Group 2">
            <a:extLst>
              <a:ext uri="{FF2B5EF4-FFF2-40B4-BE49-F238E27FC236}">
                <a16:creationId xmlns:a16="http://schemas.microsoft.com/office/drawing/2014/main" id="{ED8A5F47-7FD9-4F93-8F4C-016E24613D7C}"/>
              </a:ext>
            </a:extLst>
          </p:cNvPr>
          <p:cNvGrpSpPr>
            <a:grpSpLocks/>
          </p:cNvGrpSpPr>
          <p:nvPr/>
        </p:nvGrpSpPr>
        <p:grpSpPr bwMode="auto">
          <a:xfrm>
            <a:off x="1658938" y="1600200"/>
            <a:ext cx="6837362" cy="3200400"/>
            <a:chOff x="1045" y="1008"/>
            <a:chExt cx="4307" cy="2016"/>
          </a:xfrm>
        </p:grpSpPr>
        <p:sp>
          <p:nvSpPr>
            <p:cNvPr id="20483" name="Oval 3">
              <a:extLst>
                <a:ext uri="{FF2B5EF4-FFF2-40B4-BE49-F238E27FC236}">
                  <a16:creationId xmlns:a16="http://schemas.microsoft.com/office/drawing/2014/main" id="{56C5D3A1-61E4-4920-BC9E-9F50F6AB0A4C}"/>
                </a:ext>
              </a:extLst>
            </p:cNvPr>
            <p:cNvSpPr>
              <a:spLocks noChangeArrowheads="1"/>
            </p:cNvSpPr>
            <p:nvPr/>
          </p:nvSpPr>
          <p:spPr bwMode="hidden">
            <a:xfrm flipH="1">
              <a:off x="4392" y="1008"/>
              <a:ext cx="960" cy="96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latin typeface="Times New Roman" panose="02020603050405020304" pitchFamily="18" charset="0"/>
              </a:endParaRPr>
            </a:p>
          </p:txBody>
        </p:sp>
        <p:sp>
          <p:nvSpPr>
            <p:cNvPr id="20484" name="Oval 4">
              <a:extLst>
                <a:ext uri="{FF2B5EF4-FFF2-40B4-BE49-F238E27FC236}">
                  <a16:creationId xmlns:a16="http://schemas.microsoft.com/office/drawing/2014/main" id="{05CE7CF5-8A0F-4401-AC9D-14B34919FFB4}"/>
                </a:ext>
              </a:extLst>
            </p:cNvPr>
            <p:cNvSpPr>
              <a:spLocks noChangeArrowheads="1"/>
            </p:cNvSpPr>
            <p:nvPr/>
          </p:nvSpPr>
          <p:spPr bwMode="hidden">
            <a:xfrm flipH="1">
              <a:off x="3264" y="1008"/>
              <a:ext cx="960" cy="960"/>
            </a:xfrm>
            <a:prstGeom prst="ellipse">
              <a:avLst/>
            </a:prstGeom>
            <a:solidFill>
              <a:schemeClr val="accent2"/>
            </a:soli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latin typeface="Times New Roman" panose="02020603050405020304" pitchFamily="18" charset="0"/>
              </a:endParaRPr>
            </a:p>
          </p:txBody>
        </p:sp>
        <p:sp>
          <p:nvSpPr>
            <p:cNvPr id="20485" name="Oval 5">
              <a:extLst>
                <a:ext uri="{FF2B5EF4-FFF2-40B4-BE49-F238E27FC236}">
                  <a16:creationId xmlns:a16="http://schemas.microsoft.com/office/drawing/2014/main" id="{5B5A748A-8C68-4950-AEB2-53AAAF328BC3}"/>
                </a:ext>
              </a:extLst>
            </p:cNvPr>
            <p:cNvSpPr>
              <a:spLocks noChangeArrowheads="1"/>
            </p:cNvSpPr>
            <p:nvPr/>
          </p:nvSpPr>
          <p:spPr bwMode="hidden">
            <a:xfrm flipH="1">
              <a:off x="2136" y="1008"/>
              <a:ext cx="960" cy="960"/>
            </a:xfrm>
            <a:prstGeom prst="ellipse">
              <a:avLst/>
            </a:prstGeom>
            <a:noFill/>
            <a:ln w="28575">
              <a:solidFill>
                <a:schemeClr val="accent2"/>
              </a:solidFill>
              <a:round/>
              <a:headEnd/>
              <a:tailEnd/>
            </a:ln>
            <a:effectLst/>
            <a:extLst>
              <a:ext uri="{909E8E84-426E-40DD-AFC4-6F175D3DCCD1}">
                <a14:hiddenFill xmlns:a14="http://schemas.microsoft.com/office/drawing/2010/main">
                  <a:solidFill>
                    <a:srgbClr val="E0E0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latin typeface="Times New Roman" panose="02020603050405020304" pitchFamily="18" charset="0"/>
              </a:endParaRPr>
            </a:p>
          </p:txBody>
        </p:sp>
        <p:sp>
          <p:nvSpPr>
            <p:cNvPr id="20486" name="Oval 6">
              <a:extLst>
                <a:ext uri="{FF2B5EF4-FFF2-40B4-BE49-F238E27FC236}">
                  <a16:creationId xmlns:a16="http://schemas.microsoft.com/office/drawing/2014/main" id="{78A1CEC4-560E-454C-9565-129E7706AA19}"/>
                </a:ext>
              </a:extLst>
            </p:cNvPr>
            <p:cNvSpPr>
              <a:spLocks noChangeArrowheads="1"/>
            </p:cNvSpPr>
            <p:nvPr/>
          </p:nvSpPr>
          <p:spPr bwMode="hidden">
            <a:xfrm flipH="1">
              <a:off x="2136" y="2064"/>
              <a:ext cx="960" cy="960"/>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latin typeface="Times New Roman" panose="02020603050405020304" pitchFamily="18" charset="0"/>
              </a:endParaRPr>
            </a:p>
          </p:txBody>
        </p:sp>
        <p:sp>
          <p:nvSpPr>
            <p:cNvPr id="20487" name="Oval 7">
              <a:extLst>
                <a:ext uri="{FF2B5EF4-FFF2-40B4-BE49-F238E27FC236}">
                  <a16:creationId xmlns:a16="http://schemas.microsoft.com/office/drawing/2014/main" id="{516B999E-A6FD-41BC-9754-0BDF79F90507}"/>
                </a:ext>
              </a:extLst>
            </p:cNvPr>
            <p:cNvSpPr>
              <a:spLocks noChangeArrowheads="1"/>
            </p:cNvSpPr>
            <p:nvPr/>
          </p:nvSpPr>
          <p:spPr bwMode="hidden">
            <a:xfrm flipH="1">
              <a:off x="1045" y="2064"/>
              <a:ext cx="960" cy="960"/>
            </a:xfrm>
            <a:prstGeom prst="ellipse">
              <a:avLst/>
            </a:prstGeom>
            <a:solidFill>
              <a:schemeClr val="accent2"/>
            </a:soli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latin typeface="Times New Roman" panose="02020603050405020304" pitchFamily="18" charset="0"/>
              </a:endParaRPr>
            </a:p>
          </p:txBody>
        </p:sp>
        <p:sp>
          <p:nvSpPr>
            <p:cNvPr id="20488" name="Oval 8">
              <a:extLst>
                <a:ext uri="{FF2B5EF4-FFF2-40B4-BE49-F238E27FC236}">
                  <a16:creationId xmlns:a16="http://schemas.microsoft.com/office/drawing/2014/main" id="{AA047698-BF83-4741-8F96-11C194F036B1}"/>
                </a:ext>
              </a:extLst>
            </p:cNvPr>
            <p:cNvSpPr>
              <a:spLocks noChangeArrowheads="1"/>
            </p:cNvSpPr>
            <p:nvPr/>
          </p:nvSpPr>
          <p:spPr bwMode="hidden">
            <a:xfrm flipH="1">
              <a:off x="4392" y="2064"/>
              <a:ext cx="960" cy="960"/>
            </a:xfrm>
            <a:prstGeom prst="ellipse">
              <a:avLst/>
            </a:prstGeom>
            <a:noFill/>
            <a:ln w="28575">
              <a:solidFill>
                <a:schemeClr val="accent2"/>
              </a:solidFill>
              <a:round/>
              <a:headEnd/>
              <a:tailEnd/>
            </a:ln>
            <a:effectLst/>
            <a:extLst>
              <a:ext uri="{909E8E84-426E-40DD-AFC4-6F175D3DCCD1}">
                <a14:hiddenFill xmlns:a14="http://schemas.microsoft.com/office/drawing/2010/main">
                  <a:solidFill>
                    <a:srgbClr val="E0E0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latin typeface="Times New Roman" panose="02020603050405020304" pitchFamily="18" charset="0"/>
              </a:endParaRPr>
            </a:p>
          </p:txBody>
        </p:sp>
      </p:grpSp>
      <p:sp>
        <p:nvSpPr>
          <p:cNvPr id="20489" name="Rectangle 9">
            <a:extLst>
              <a:ext uri="{FF2B5EF4-FFF2-40B4-BE49-F238E27FC236}">
                <a16:creationId xmlns:a16="http://schemas.microsoft.com/office/drawing/2014/main" id="{D61CBA15-2241-45FD-8D1A-25D45EC603E2}"/>
              </a:ext>
            </a:extLst>
          </p:cNvPr>
          <p:cNvSpPr>
            <a:spLocks noGrp="1" noChangeArrowheads="1"/>
          </p:cNvSpPr>
          <p:nvPr>
            <p:ph type="dt" sz="half" idx="2"/>
          </p:nvPr>
        </p:nvSpPr>
        <p:spPr/>
        <p:txBody>
          <a:bodyPr/>
          <a:lstStyle>
            <a:lvl1pPr>
              <a:defRPr/>
            </a:lvl1pPr>
          </a:lstStyle>
          <a:p>
            <a:endParaRPr lang="en-GB" altLang="en-US"/>
          </a:p>
        </p:txBody>
      </p:sp>
      <p:sp>
        <p:nvSpPr>
          <p:cNvPr id="20490" name="Rectangle 10">
            <a:extLst>
              <a:ext uri="{FF2B5EF4-FFF2-40B4-BE49-F238E27FC236}">
                <a16:creationId xmlns:a16="http://schemas.microsoft.com/office/drawing/2014/main" id="{B514E1CD-A24F-4A25-A765-DB6B4B5A1A0C}"/>
              </a:ext>
            </a:extLst>
          </p:cNvPr>
          <p:cNvSpPr>
            <a:spLocks noGrp="1" noChangeArrowheads="1"/>
          </p:cNvSpPr>
          <p:nvPr>
            <p:ph type="ftr" sz="quarter" idx="3"/>
          </p:nvPr>
        </p:nvSpPr>
        <p:spPr/>
        <p:txBody>
          <a:bodyPr/>
          <a:lstStyle>
            <a:lvl1pPr>
              <a:defRPr/>
            </a:lvl1pPr>
          </a:lstStyle>
          <a:p>
            <a:endParaRPr lang="en-GB" altLang="en-US"/>
          </a:p>
        </p:txBody>
      </p:sp>
      <p:sp>
        <p:nvSpPr>
          <p:cNvPr id="20491" name="Rectangle 11">
            <a:extLst>
              <a:ext uri="{FF2B5EF4-FFF2-40B4-BE49-F238E27FC236}">
                <a16:creationId xmlns:a16="http://schemas.microsoft.com/office/drawing/2014/main" id="{7363A330-3C98-46AA-B722-7F09CCAD7C89}"/>
              </a:ext>
            </a:extLst>
          </p:cNvPr>
          <p:cNvSpPr>
            <a:spLocks noGrp="1" noChangeArrowheads="1"/>
          </p:cNvSpPr>
          <p:nvPr>
            <p:ph type="sldNum" sz="quarter" idx="4"/>
          </p:nvPr>
        </p:nvSpPr>
        <p:spPr/>
        <p:txBody>
          <a:bodyPr/>
          <a:lstStyle>
            <a:lvl1pPr>
              <a:defRPr/>
            </a:lvl1pPr>
          </a:lstStyle>
          <a:p>
            <a:fld id="{D7541036-4664-4464-8B69-9A5495BBC9E2}" type="slidenum">
              <a:rPr lang="en-GB" altLang="en-US"/>
              <a:pPr/>
              <a:t>‹#›</a:t>
            </a:fld>
            <a:endParaRPr lang="en-GB" altLang="en-US"/>
          </a:p>
        </p:txBody>
      </p:sp>
      <p:sp>
        <p:nvSpPr>
          <p:cNvPr id="20492" name="Rectangle 12">
            <a:extLst>
              <a:ext uri="{FF2B5EF4-FFF2-40B4-BE49-F238E27FC236}">
                <a16:creationId xmlns:a16="http://schemas.microsoft.com/office/drawing/2014/main" id="{01E3DA85-AF49-4EC9-B4B7-2908BF8C1936}"/>
              </a:ext>
            </a:extLst>
          </p:cNvPr>
          <p:cNvSpPr>
            <a:spLocks noGrp="1" noChangeArrowheads="1"/>
          </p:cNvSpPr>
          <p:nvPr>
            <p:ph type="ctrTitle"/>
          </p:nvPr>
        </p:nvSpPr>
        <p:spPr>
          <a:xfrm>
            <a:off x="685800" y="1219200"/>
            <a:ext cx="7772400" cy="1933575"/>
          </a:xfrm>
        </p:spPr>
        <p:txBody>
          <a:bodyPr anchor="b"/>
          <a:lstStyle>
            <a:lvl1pPr algn="r">
              <a:defRPr sz="4400"/>
            </a:lvl1pPr>
          </a:lstStyle>
          <a:p>
            <a:pPr lvl="0"/>
            <a:r>
              <a:rPr lang="en-GB" altLang="en-US" noProof="0"/>
              <a:t>Click to edit Master title style</a:t>
            </a:r>
          </a:p>
        </p:txBody>
      </p:sp>
      <p:sp>
        <p:nvSpPr>
          <p:cNvPr id="20493" name="Rectangle 13">
            <a:extLst>
              <a:ext uri="{FF2B5EF4-FFF2-40B4-BE49-F238E27FC236}">
                <a16:creationId xmlns:a16="http://schemas.microsoft.com/office/drawing/2014/main" id="{38FDB581-3BAD-4E28-A773-7B438830802B}"/>
              </a:ext>
            </a:extLst>
          </p:cNvPr>
          <p:cNvSpPr>
            <a:spLocks noGrp="1" noChangeArrowheads="1"/>
          </p:cNvSpPr>
          <p:nvPr>
            <p:ph type="subTitle" idx="1"/>
          </p:nvPr>
        </p:nvSpPr>
        <p:spPr>
          <a:xfrm>
            <a:off x="2057400" y="3505200"/>
            <a:ext cx="6400800" cy="1752600"/>
          </a:xfrm>
        </p:spPr>
        <p:txBody>
          <a:bodyPr/>
          <a:lstStyle>
            <a:lvl1pPr marL="0" indent="0" algn="r">
              <a:buFont typeface="Wingdings" panose="05000000000000000000" pitchFamily="2" charset="2"/>
              <a:buNone/>
              <a:defRPr/>
            </a:lvl1pPr>
          </a:lstStyle>
          <a:p>
            <a:pPr lvl="0"/>
            <a:r>
              <a:rPr lang="en-GB" altLang="en-US" noProof="0"/>
              <a:t>Click to edit Master subtitle style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228DF-50E5-42EF-9898-5CCD7F44C8F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D079CEC-2DFF-488F-9BC6-C9DDE97FDE1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7B8FC2-4E92-48E3-869D-F167FFA34C94}"/>
              </a:ext>
            </a:extLst>
          </p:cNvPr>
          <p:cNvSpPr>
            <a:spLocks noGrp="1"/>
          </p:cNvSpPr>
          <p:nvPr>
            <p:ph type="dt" sz="half" idx="10"/>
          </p:nvPr>
        </p:nvSpPr>
        <p:spPr/>
        <p:txBody>
          <a:bodyPr/>
          <a:lstStyle>
            <a:lvl1pPr>
              <a:defRPr/>
            </a:lvl1pPr>
          </a:lstStyle>
          <a:p>
            <a:endParaRPr lang="en-GB" altLang="en-US"/>
          </a:p>
        </p:txBody>
      </p:sp>
      <p:sp>
        <p:nvSpPr>
          <p:cNvPr id="5" name="Footer Placeholder 4">
            <a:extLst>
              <a:ext uri="{FF2B5EF4-FFF2-40B4-BE49-F238E27FC236}">
                <a16:creationId xmlns:a16="http://schemas.microsoft.com/office/drawing/2014/main" id="{E015B34F-082D-4EBC-A331-D54F8279AD39}"/>
              </a:ext>
            </a:extLst>
          </p:cNvPr>
          <p:cNvSpPr>
            <a:spLocks noGrp="1"/>
          </p:cNvSpPr>
          <p:nvPr>
            <p:ph type="ftr" sz="quarter" idx="11"/>
          </p:nvPr>
        </p:nvSpPr>
        <p:spPr/>
        <p:txBody>
          <a:bodyPr/>
          <a:lstStyle>
            <a:lvl1pPr>
              <a:defRPr/>
            </a:lvl1pPr>
          </a:lstStyle>
          <a:p>
            <a:endParaRPr lang="en-GB" altLang="en-US"/>
          </a:p>
        </p:txBody>
      </p:sp>
      <p:sp>
        <p:nvSpPr>
          <p:cNvPr id="6" name="Slide Number Placeholder 5">
            <a:extLst>
              <a:ext uri="{FF2B5EF4-FFF2-40B4-BE49-F238E27FC236}">
                <a16:creationId xmlns:a16="http://schemas.microsoft.com/office/drawing/2014/main" id="{B836CD15-2D02-4528-B22E-00A53E6901E1}"/>
              </a:ext>
            </a:extLst>
          </p:cNvPr>
          <p:cNvSpPr>
            <a:spLocks noGrp="1"/>
          </p:cNvSpPr>
          <p:nvPr>
            <p:ph type="sldNum" sz="quarter" idx="12"/>
          </p:nvPr>
        </p:nvSpPr>
        <p:spPr/>
        <p:txBody>
          <a:bodyPr/>
          <a:lstStyle>
            <a:lvl1pPr>
              <a:defRPr/>
            </a:lvl1pPr>
          </a:lstStyle>
          <a:p>
            <a:fld id="{9506062B-1C98-4CBF-B17E-D1785125D561}" type="slidenum">
              <a:rPr lang="en-GB" altLang="en-US"/>
              <a:pPr/>
              <a:t>‹#›</a:t>
            </a:fld>
            <a:endParaRPr lang="en-GB" altLang="en-US"/>
          </a:p>
        </p:txBody>
      </p:sp>
    </p:spTree>
    <p:extLst>
      <p:ext uri="{BB962C8B-B14F-4D97-AF65-F5344CB8AC3E}">
        <p14:creationId xmlns:p14="http://schemas.microsoft.com/office/powerpoint/2010/main" val="5920474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2470F-9044-4873-9677-34C07A6D90B5}"/>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39C91D0-AFBC-426A-A2E5-839D693602D9}"/>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BA9DDBC4-7142-4A4B-88A6-CFAF49599396}"/>
              </a:ext>
            </a:extLst>
          </p:cNvPr>
          <p:cNvSpPr>
            <a:spLocks noGrp="1"/>
          </p:cNvSpPr>
          <p:nvPr>
            <p:ph type="dt" sz="half" idx="10"/>
          </p:nvPr>
        </p:nvSpPr>
        <p:spPr/>
        <p:txBody>
          <a:bodyPr/>
          <a:lstStyle>
            <a:lvl1pPr>
              <a:defRPr/>
            </a:lvl1pPr>
          </a:lstStyle>
          <a:p>
            <a:endParaRPr lang="en-GB" altLang="en-US"/>
          </a:p>
        </p:txBody>
      </p:sp>
      <p:sp>
        <p:nvSpPr>
          <p:cNvPr id="5" name="Footer Placeholder 4">
            <a:extLst>
              <a:ext uri="{FF2B5EF4-FFF2-40B4-BE49-F238E27FC236}">
                <a16:creationId xmlns:a16="http://schemas.microsoft.com/office/drawing/2014/main" id="{A123FBCE-A482-4EFB-8C43-518C6743D49B}"/>
              </a:ext>
            </a:extLst>
          </p:cNvPr>
          <p:cNvSpPr>
            <a:spLocks noGrp="1"/>
          </p:cNvSpPr>
          <p:nvPr>
            <p:ph type="ftr" sz="quarter" idx="11"/>
          </p:nvPr>
        </p:nvSpPr>
        <p:spPr/>
        <p:txBody>
          <a:bodyPr/>
          <a:lstStyle>
            <a:lvl1pPr>
              <a:defRPr/>
            </a:lvl1pPr>
          </a:lstStyle>
          <a:p>
            <a:endParaRPr lang="en-GB" altLang="en-US"/>
          </a:p>
        </p:txBody>
      </p:sp>
      <p:sp>
        <p:nvSpPr>
          <p:cNvPr id="6" name="Slide Number Placeholder 5">
            <a:extLst>
              <a:ext uri="{FF2B5EF4-FFF2-40B4-BE49-F238E27FC236}">
                <a16:creationId xmlns:a16="http://schemas.microsoft.com/office/drawing/2014/main" id="{C0D2D7F8-EFD1-4367-926B-AEB1E0731FDD}"/>
              </a:ext>
            </a:extLst>
          </p:cNvPr>
          <p:cNvSpPr>
            <a:spLocks noGrp="1"/>
          </p:cNvSpPr>
          <p:nvPr>
            <p:ph type="sldNum" sz="quarter" idx="12"/>
          </p:nvPr>
        </p:nvSpPr>
        <p:spPr/>
        <p:txBody>
          <a:bodyPr/>
          <a:lstStyle>
            <a:lvl1pPr>
              <a:defRPr/>
            </a:lvl1pPr>
          </a:lstStyle>
          <a:p>
            <a:fld id="{A47AC9C2-40E2-40F0-B20D-6137023DDFD3}" type="slidenum">
              <a:rPr lang="en-GB" altLang="en-US"/>
              <a:pPr/>
              <a:t>‹#›</a:t>
            </a:fld>
            <a:endParaRPr lang="en-GB" altLang="en-US"/>
          </a:p>
        </p:txBody>
      </p:sp>
    </p:spTree>
    <p:extLst>
      <p:ext uri="{BB962C8B-B14F-4D97-AF65-F5344CB8AC3E}">
        <p14:creationId xmlns:p14="http://schemas.microsoft.com/office/powerpoint/2010/main" val="33971270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B3EB3-DA45-48CF-8CF2-174FF52F50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D3F7678-9506-417A-88CC-9D346E18EEA9}"/>
              </a:ext>
            </a:extLst>
          </p:cNvPr>
          <p:cNvSpPr>
            <a:spLocks noGrp="1"/>
          </p:cNvSpPr>
          <p:nvPr>
            <p:ph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98300EF-A40A-41CC-A58B-341E68F3C735}"/>
              </a:ext>
            </a:extLst>
          </p:cNvPr>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4DF175-F01E-4903-A1F0-4BF8B1E8932A}"/>
              </a:ext>
            </a:extLst>
          </p:cNvPr>
          <p:cNvSpPr>
            <a:spLocks noGrp="1"/>
          </p:cNvSpPr>
          <p:nvPr>
            <p:ph type="dt" sz="half" idx="10"/>
          </p:nvPr>
        </p:nvSpPr>
        <p:spPr/>
        <p:txBody>
          <a:bodyPr/>
          <a:lstStyle>
            <a:lvl1pPr>
              <a:defRPr/>
            </a:lvl1pPr>
          </a:lstStyle>
          <a:p>
            <a:endParaRPr lang="en-GB" altLang="en-US"/>
          </a:p>
        </p:txBody>
      </p:sp>
      <p:sp>
        <p:nvSpPr>
          <p:cNvPr id="6" name="Footer Placeholder 5">
            <a:extLst>
              <a:ext uri="{FF2B5EF4-FFF2-40B4-BE49-F238E27FC236}">
                <a16:creationId xmlns:a16="http://schemas.microsoft.com/office/drawing/2014/main" id="{9990F113-C9F9-4464-8ABE-88F3778DDFFC}"/>
              </a:ext>
            </a:extLst>
          </p:cNvPr>
          <p:cNvSpPr>
            <a:spLocks noGrp="1"/>
          </p:cNvSpPr>
          <p:nvPr>
            <p:ph type="ftr" sz="quarter" idx="11"/>
          </p:nvPr>
        </p:nvSpPr>
        <p:spPr/>
        <p:txBody>
          <a:bodyPr/>
          <a:lstStyle>
            <a:lvl1pPr>
              <a:defRPr/>
            </a:lvl1pPr>
          </a:lstStyle>
          <a:p>
            <a:endParaRPr lang="en-GB" altLang="en-US"/>
          </a:p>
        </p:txBody>
      </p:sp>
      <p:sp>
        <p:nvSpPr>
          <p:cNvPr id="7" name="Slide Number Placeholder 6">
            <a:extLst>
              <a:ext uri="{FF2B5EF4-FFF2-40B4-BE49-F238E27FC236}">
                <a16:creationId xmlns:a16="http://schemas.microsoft.com/office/drawing/2014/main" id="{82939C64-9C72-4777-A1B2-F961396D18BE}"/>
              </a:ext>
            </a:extLst>
          </p:cNvPr>
          <p:cNvSpPr>
            <a:spLocks noGrp="1"/>
          </p:cNvSpPr>
          <p:nvPr>
            <p:ph type="sldNum" sz="quarter" idx="12"/>
          </p:nvPr>
        </p:nvSpPr>
        <p:spPr/>
        <p:txBody>
          <a:bodyPr/>
          <a:lstStyle>
            <a:lvl1pPr>
              <a:defRPr/>
            </a:lvl1pPr>
          </a:lstStyle>
          <a:p>
            <a:fld id="{351FAADB-D839-4EFC-B087-A44C8517A09E}" type="slidenum">
              <a:rPr lang="en-GB" altLang="en-US"/>
              <a:pPr/>
              <a:t>‹#›</a:t>
            </a:fld>
            <a:endParaRPr lang="en-GB" altLang="en-US"/>
          </a:p>
        </p:txBody>
      </p:sp>
    </p:spTree>
    <p:extLst>
      <p:ext uri="{BB962C8B-B14F-4D97-AF65-F5344CB8AC3E}">
        <p14:creationId xmlns:p14="http://schemas.microsoft.com/office/powerpoint/2010/main" val="30852261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12EB1-7661-471E-96F8-F9CB5402B0E4}"/>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F117DA3-3D0C-4AD3-BAEE-FB3B410194E5}"/>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ACBE2FA-3038-4BDE-BCDC-32FAA43F569C}"/>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AE89E23-A9A3-4AA3-961D-D55A87E06814}"/>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5A83DD5-7342-4364-A7E3-8F5C9C1F18F1}"/>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4A4384E-41D8-45B9-A163-1A8303C71731}"/>
              </a:ext>
            </a:extLst>
          </p:cNvPr>
          <p:cNvSpPr>
            <a:spLocks noGrp="1"/>
          </p:cNvSpPr>
          <p:nvPr>
            <p:ph type="dt" sz="half" idx="10"/>
          </p:nvPr>
        </p:nvSpPr>
        <p:spPr/>
        <p:txBody>
          <a:bodyPr/>
          <a:lstStyle>
            <a:lvl1pPr>
              <a:defRPr/>
            </a:lvl1pPr>
          </a:lstStyle>
          <a:p>
            <a:endParaRPr lang="en-GB" altLang="en-US"/>
          </a:p>
        </p:txBody>
      </p:sp>
      <p:sp>
        <p:nvSpPr>
          <p:cNvPr id="8" name="Footer Placeholder 7">
            <a:extLst>
              <a:ext uri="{FF2B5EF4-FFF2-40B4-BE49-F238E27FC236}">
                <a16:creationId xmlns:a16="http://schemas.microsoft.com/office/drawing/2014/main" id="{DB7F0C08-4828-40A2-9287-546BBEDEC8E4}"/>
              </a:ext>
            </a:extLst>
          </p:cNvPr>
          <p:cNvSpPr>
            <a:spLocks noGrp="1"/>
          </p:cNvSpPr>
          <p:nvPr>
            <p:ph type="ftr" sz="quarter" idx="11"/>
          </p:nvPr>
        </p:nvSpPr>
        <p:spPr/>
        <p:txBody>
          <a:bodyPr/>
          <a:lstStyle>
            <a:lvl1pPr>
              <a:defRPr/>
            </a:lvl1pPr>
          </a:lstStyle>
          <a:p>
            <a:endParaRPr lang="en-GB" altLang="en-US"/>
          </a:p>
        </p:txBody>
      </p:sp>
      <p:sp>
        <p:nvSpPr>
          <p:cNvPr id="9" name="Slide Number Placeholder 8">
            <a:extLst>
              <a:ext uri="{FF2B5EF4-FFF2-40B4-BE49-F238E27FC236}">
                <a16:creationId xmlns:a16="http://schemas.microsoft.com/office/drawing/2014/main" id="{022948E4-8DB8-45A4-9745-3B5D2794EB91}"/>
              </a:ext>
            </a:extLst>
          </p:cNvPr>
          <p:cNvSpPr>
            <a:spLocks noGrp="1"/>
          </p:cNvSpPr>
          <p:nvPr>
            <p:ph type="sldNum" sz="quarter" idx="12"/>
          </p:nvPr>
        </p:nvSpPr>
        <p:spPr/>
        <p:txBody>
          <a:bodyPr/>
          <a:lstStyle>
            <a:lvl1pPr>
              <a:defRPr/>
            </a:lvl1pPr>
          </a:lstStyle>
          <a:p>
            <a:fld id="{B7B824DC-FA6B-4465-BC8C-309D494A9205}" type="slidenum">
              <a:rPr lang="en-GB" altLang="en-US"/>
              <a:pPr/>
              <a:t>‹#›</a:t>
            </a:fld>
            <a:endParaRPr lang="en-GB" altLang="en-US"/>
          </a:p>
        </p:txBody>
      </p:sp>
    </p:spTree>
    <p:extLst>
      <p:ext uri="{BB962C8B-B14F-4D97-AF65-F5344CB8AC3E}">
        <p14:creationId xmlns:p14="http://schemas.microsoft.com/office/powerpoint/2010/main" val="19693340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9FB46-1BCE-4BDB-A674-2F89999C51D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7583FBC-46FE-42F3-A503-205A80F08105}"/>
              </a:ext>
            </a:extLst>
          </p:cNvPr>
          <p:cNvSpPr>
            <a:spLocks noGrp="1"/>
          </p:cNvSpPr>
          <p:nvPr>
            <p:ph type="dt" sz="half" idx="10"/>
          </p:nvPr>
        </p:nvSpPr>
        <p:spPr/>
        <p:txBody>
          <a:bodyPr/>
          <a:lstStyle>
            <a:lvl1pPr>
              <a:defRPr/>
            </a:lvl1pPr>
          </a:lstStyle>
          <a:p>
            <a:endParaRPr lang="en-GB" altLang="en-US"/>
          </a:p>
        </p:txBody>
      </p:sp>
      <p:sp>
        <p:nvSpPr>
          <p:cNvPr id="4" name="Footer Placeholder 3">
            <a:extLst>
              <a:ext uri="{FF2B5EF4-FFF2-40B4-BE49-F238E27FC236}">
                <a16:creationId xmlns:a16="http://schemas.microsoft.com/office/drawing/2014/main" id="{C0D51014-5DEC-40D1-8FE2-D3323269BBD3}"/>
              </a:ext>
            </a:extLst>
          </p:cNvPr>
          <p:cNvSpPr>
            <a:spLocks noGrp="1"/>
          </p:cNvSpPr>
          <p:nvPr>
            <p:ph type="ftr" sz="quarter" idx="11"/>
          </p:nvPr>
        </p:nvSpPr>
        <p:spPr/>
        <p:txBody>
          <a:bodyPr/>
          <a:lstStyle>
            <a:lvl1pPr>
              <a:defRPr/>
            </a:lvl1pPr>
          </a:lstStyle>
          <a:p>
            <a:endParaRPr lang="en-GB" altLang="en-US"/>
          </a:p>
        </p:txBody>
      </p:sp>
      <p:sp>
        <p:nvSpPr>
          <p:cNvPr id="5" name="Slide Number Placeholder 4">
            <a:extLst>
              <a:ext uri="{FF2B5EF4-FFF2-40B4-BE49-F238E27FC236}">
                <a16:creationId xmlns:a16="http://schemas.microsoft.com/office/drawing/2014/main" id="{D302AFAE-1E87-4530-AA6F-145789B237CD}"/>
              </a:ext>
            </a:extLst>
          </p:cNvPr>
          <p:cNvSpPr>
            <a:spLocks noGrp="1"/>
          </p:cNvSpPr>
          <p:nvPr>
            <p:ph type="sldNum" sz="quarter" idx="12"/>
          </p:nvPr>
        </p:nvSpPr>
        <p:spPr/>
        <p:txBody>
          <a:bodyPr/>
          <a:lstStyle>
            <a:lvl1pPr>
              <a:defRPr/>
            </a:lvl1pPr>
          </a:lstStyle>
          <a:p>
            <a:fld id="{5BFA9069-DF39-45B9-9E92-D51E62D9EFF4}" type="slidenum">
              <a:rPr lang="en-GB" altLang="en-US"/>
              <a:pPr/>
              <a:t>‹#›</a:t>
            </a:fld>
            <a:endParaRPr lang="en-GB" altLang="en-US"/>
          </a:p>
        </p:txBody>
      </p:sp>
    </p:spTree>
    <p:extLst>
      <p:ext uri="{BB962C8B-B14F-4D97-AF65-F5344CB8AC3E}">
        <p14:creationId xmlns:p14="http://schemas.microsoft.com/office/powerpoint/2010/main" val="21535942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8B1180-CD63-4A22-9339-80DB3F97CC2A}"/>
              </a:ext>
            </a:extLst>
          </p:cNvPr>
          <p:cNvSpPr>
            <a:spLocks noGrp="1"/>
          </p:cNvSpPr>
          <p:nvPr>
            <p:ph type="dt" sz="half" idx="10"/>
          </p:nvPr>
        </p:nvSpPr>
        <p:spPr/>
        <p:txBody>
          <a:bodyPr/>
          <a:lstStyle>
            <a:lvl1pPr>
              <a:defRPr/>
            </a:lvl1pPr>
          </a:lstStyle>
          <a:p>
            <a:endParaRPr lang="en-GB" altLang="en-US"/>
          </a:p>
        </p:txBody>
      </p:sp>
      <p:sp>
        <p:nvSpPr>
          <p:cNvPr id="3" name="Footer Placeholder 2">
            <a:extLst>
              <a:ext uri="{FF2B5EF4-FFF2-40B4-BE49-F238E27FC236}">
                <a16:creationId xmlns:a16="http://schemas.microsoft.com/office/drawing/2014/main" id="{92C7ED0B-3424-4EAC-BE93-5ADF86429F0E}"/>
              </a:ext>
            </a:extLst>
          </p:cNvPr>
          <p:cNvSpPr>
            <a:spLocks noGrp="1"/>
          </p:cNvSpPr>
          <p:nvPr>
            <p:ph type="ftr" sz="quarter" idx="11"/>
          </p:nvPr>
        </p:nvSpPr>
        <p:spPr/>
        <p:txBody>
          <a:bodyPr/>
          <a:lstStyle>
            <a:lvl1pPr>
              <a:defRPr/>
            </a:lvl1pPr>
          </a:lstStyle>
          <a:p>
            <a:endParaRPr lang="en-GB" altLang="en-US"/>
          </a:p>
        </p:txBody>
      </p:sp>
      <p:sp>
        <p:nvSpPr>
          <p:cNvPr id="4" name="Slide Number Placeholder 3">
            <a:extLst>
              <a:ext uri="{FF2B5EF4-FFF2-40B4-BE49-F238E27FC236}">
                <a16:creationId xmlns:a16="http://schemas.microsoft.com/office/drawing/2014/main" id="{3D85EFBB-A225-41C3-A40B-BE42CC85A1B4}"/>
              </a:ext>
            </a:extLst>
          </p:cNvPr>
          <p:cNvSpPr>
            <a:spLocks noGrp="1"/>
          </p:cNvSpPr>
          <p:nvPr>
            <p:ph type="sldNum" sz="quarter" idx="12"/>
          </p:nvPr>
        </p:nvSpPr>
        <p:spPr/>
        <p:txBody>
          <a:bodyPr/>
          <a:lstStyle>
            <a:lvl1pPr>
              <a:defRPr/>
            </a:lvl1pPr>
          </a:lstStyle>
          <a:p>
            <a:fld id="{543AD1A6-1478-4C70-B913-B2DE55A563F2}" type="slidenum">
              <a:rPr lang="en-GB" altLang="en-US"/>
              <a:pPr/>
              <a:t>‹#›</a:t>
            </a:fld>
            <a:endParaRPr lang="en-GB" altLang="en-US"/>
          </a:p>
        </p:txBody>
      </p:sp>
    </p:spTree>
    <p:extLst>
      <p:ext uri="{BB962C8B-B14F-4D97-AF65-F5344CB8AC3E}">
        <p14:creationId xmlns:p14="http://schemas.microsoft.com/office/powerpoint/2010/main" val="37073388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5EEB4-AD94-4DA2-8F17-65650794997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440BD7D-19AD-4E71-803C-5D2D04890F66}"/>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128AF3A-AC74-492F-851F-E008665E2F5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435367-D521-4E00-984E-D4C543656501}"/>
              </a:ext>
            </a:extLst>
          </p:cNvPr>
          <p:cNvSpPr>
            <a:spLocks noGrp="1"/>
          </p:cNvSpPr>
          <p:nvPr>
            <p:ph type="dt" sz="half" idx="10"/>
          </p:nvPr>
        </p:nvSpPr>
        <p:spPr/>
        <p:txBody>
          <a:bodyPr/>
          <a:lstStyle>
            <a:lvl1pPr>
              <a:defRPr/>
            </a:lvl1pPr>
          </a:lstStyle>
          <a:p>
            <a:endParaRPr lang="en-GB" altLang="en-US"/>
          </a:p>
        </p:txBody>
      </p:sp>
      <p:sp>
        <p:nvSpPr>
          <p:cNvPr id="6" name="Footer Placeholder 5">
            <a:extLst>
              <a:ext uri="{FF2B5EF4-FFF2-40B4-BE49-F238E27FC236}">
                <a16:creationId xmlns:a16="http://schemas.microsoft.com/office/drawing/2014/main" id="{192CCE21-D801-45E9-9C2B-31A3C920AD5A}"/>
              </a:ext>
            </a:extLst>
          </p:cNvPr>
          <p:cNvSpPr>
            <a:spLocks noGrp="1"/>
          </p:cNvSpPr>
          <p:nvPr>
            <p:ph type="ftr" sz="quarter" idx="11"/>
          </p:nvPr>
        </p:nvSpPr>
        <p:spPr/>
        <p:txBody>
          <a:bodyPr/>
          <a:lstStyle>
            <a:lvl1pPr>
              <a:defRPr/>
            </a:lvl1pPr>
          </a:lstStyle>
          <a:p>
            <a:endParaRPr lang="en-GB" altLang="en-US"/>
          </a:p>
        </p:txBody>
      </p:sp>
      <p:sp>
        <p:nvSpPr>
          <p:cNvPr id="7" name="Slide Number Placeholder 6">
            <a:extLst>
              <a:ext uri="{FF2B5EF4-FFF2-40B4-BE49-F238E27FC236}">
                <a16:creationId xmlns:a16="http://schemas.microsoft.com/office/drawing/2014/main" id="{FCFE6778-2598-484B-A41E-ED7DEF860D28}"/>
              </a:ext>
            </a:extLst>
          </p:cNvPr>
          <p:cNvSpPr>
            <a:spLocks noGrp="1"/>
          </p:cNvSpPr>
          <p:nvPr>
            <p:ph type="sldNum" sz="quarter" idx="12"/>
          </p:nvPr>
        </p:nvSpPr>
        <p:spPr/>
        <p:txBody>
          <a:bodyPr/>
          <a:lstStyle>
            <a:lvl1pPr>
              <a:defRPr/>
            </a:lvl1pPr>
          </a:lstStyle>
          <a:p>
            <a:fld id="{0FA11539-A8FB-42E9-B8D4-7364F3EDE0C7}" type="slidenum">
              <a:rPr lang="en-GB" altLang="en-US"/>
              <a:pPr/>
              <a:t>‹#›</a:t>
            </a:fld>
            <a:endParaRPr lang="en-GB" altLang="en-US"/>
          </a:p>
        </p:txBody>
      </p:sp>
    </p:spTree>
    <p:extLst>
      <p:ext uri="{BB962C8B-B14F-4D97-AF65-F5344CB8AC3E}">
        <p14:creationId xmlns:p14="http://schemas.microsoft.com/office/powerpoint/2010/main" val="2029195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7C055-6E93-4D0D-8223-D0CA465E1E6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A70EB7-543E-4849-AAFC-7C0254BB902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9409F9-1D86-45F3-9BD5-8FE2741894C3}"/>
              </a:ext>
            </a:extLst>
          </p:cNvPr>
          <p:cNvSpPr>
            <a:spLocks noGrp="1"/>
          </p:cNvSpPr>
          <p:nvPr>
            <p:ph type="dt" sz="half" idx="10"/>
          </p:nvPr>
        </p:nvSpPr>
        <p:spPr/>
        <p:txBody>
          <a:bodyPr/>
          <a:lstStyle>
            <a:lvl1pPr>
              <a:defRPr/>
            </a:lvl1pPr>
          </a:lstStyle>
          <a:p>
            <a:endParaRPr lang="en-GB" altLang="en-US"/>
          </a:p>
        </p:txBody>
      </p:sp>
      <p:sp>
        <p:nvSpPr>
          <p:cNvPr id="5" name="Footer Placeholder 4">
            <a:extLst>
              <a:ext uri="{FF2B5EF4-FFF2-40B4-BE49-F238E27FC236}">
                <a16:creationId xmlns:a16="http://schemas.microsoft.com/office/drawing/2014/main" id="{C81CC151-44D7-4230-ABAC-60AA516C9637}"/>
              </a:ext>
            </a:extLst>
          </p:cNvPr>
          <p:cNvSpPr>
            <a:spLocks noGrp="1"/>
          </p:cNvSpPr>
          <p:nvPr>
            <p:ph type="ftr" sz="quarter" idx="11"/>
          </p:nvPr>
        </p:nvSpPr>
        <p:spPr/>
        <p:txBody>
          <a:bodyPr/>
          <a:lstStyle>
            <a:lvl1pPr>
              <a:defRPr/>
            </a:lvl1pPr>
          </a:lstStyle>
          <a:p>
            <a:endParaRPr lang="en-GB" altLang="en-US"/>
          </a:p>
        </p:txBody>
      </p:sp>
      <p:sp>
        <p:nvSpPr>
          <p:cNvPr id="6" name="Slide Number Placeholder 5">
            <a:extLst>
              <a:ext uri="{FF2B5EF4-FFF2-40B4-BE49-F238E27FC236}">
                <a16:creationId xmlns:a16="http://schemas.microsoft.com/office/drawing/2014/main" id="{3A9E2503-9F7F-4E22-8940-409E4212640D}"/>
              </a:ext>
            </a:extLst>
          </p:cNvPr>
          <p:cNvSpPr>
            <a:spLocks noGrp="1"/>
          </p:cNvSpPr>
          <p:nvPr>
            <p:ph type="sldNum" sz="quarter" idx="12"/>
          </p:nvPr>
        </p:nvSpPr>
        <p:spPr/>
        <p:txBody>
          <a:bodyPr/>
          <a:lstStyle>
            <a:lvl1pPr>
              <a:defRPr/>
            </a:lvl1pPr>
          </a:lstStyle>
          <a:p>
            <a:fld id="{2F763009-0364-4922-92EE-E0E2172C20D5}" type="slidenum">
              <a:rPr lang="en-GB" altLang="en-US"/>
              <a:pPr/>
              <a:t>‹#›</a:t>
            </a:fld>
            <a:endParaRPr lang="en-GB" altLang="en-US"/>
          </a:p>
        </p:txBody>
      </p:sp>
    </p:spTree>
    <p:extLst>
      <p:ext uri="{BB962C8B-B14F-4D97-AF65-F5344CB8AC3E}">
        <p14:creationId xmlns:p14="http://schemas.microsoft.com/office/powerpoint/2010/main" val="11400631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DE70B-C56C-41B9-86B4-8DFBC94223E0}"/>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69D2049-54C8-45D6-A12C-E682D83D94A1}"/>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3896797-75D9-4CB4-8878-3DCD93B6C28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81F29E-387F-42E0-9303-8EE0D15CADAE}"/>
              </a:ext>
            </a:extLst>
          </p:cNvPr>
          <p:cNvSpPr>
            <a:spLocks noGrp="1"/>
          </p:cNvSpPr>
          <p:nvPr>
            <p:ph type="dt" sz="half" idx="10"/>
          </p:nvPr>
        </p:nvSpPr>
        <p:spPr/>
        <p:txBody>
          <a:bodyPr/>
          <a:lstStyle>
            <a:lvl1pPr>
              <a:defRPr/>
            </a:lvl1pPr>
          </a:lstStyle>
          <a:p>
            <a:endParaRPr lang="en-GB" altLang="en-US"/>
          </a:p>
        </p:txBody>
      </p:sp>
      <p:sp>
        <p:nvSpPr>
          <p:cNvPr id="6" name="Footer Placeholder 5">
            <a:extLst>
              <a:ext uri="{FF2B5EF4-FFF2-40B4-BE49-F238E27FC236}">
                <a16:creationId xmlns:a16="http://schemas.microsoft.com/office/drawing/2014/main" id="{FC15E5AD-806A-4993-8B5A-C73E41C7DABD}"/>
              </a:ext>
            </a:extLst>
          </p:cNvPr>
          <p:cNvSpPr>
            <a:spLocks noGrp="1"/>
          </p:cNvSpPr>
          <p:nvPr>
            <p:ph type="ftr" sz="quarter" idx="11"/>
          </p:nvPr>
        </p:nvSpPr>
        <p:spPr/>
        <p:txBody>
          <a:bodyPr/>
          <a:lstStyle>
            <a:lvl1pPr>
              <a:defRPr/>
            </a:lvl1pPr>
          </a:lstStyle>
          <a:p>
            <a:endParaRPr lang="en-GB" altLang="en-US"/>
          </a:p>
        </p:txBody>
      </p:sp>
      <p:sp>
        <p:nvSpPr>
          <p:cNvPr id="7" name="Slide Number Placeholder 6">
            <a:extLst>
              <a:ext uri="{FF2B5EF4-FFF2-40B4-BE49-F238E27FC236}">
                <a16:creationId xmlns:a16="http://schemas.microsoft.com/office/drawing/2014/main" id="{967E7D63-D08A-4461-997B-3D8F0F0363B0}"/>
              </a:ext>
            </a:extLst>
          </p:cNvPr>
          <p:cNvSpPr>
            <a:spLocks noGrp="1"/>
          </p:cNvSpPr>
          <p:nvPr>
            <p:ph type="sldNum" sz="quarter" idx="12"/>
          </p:nvPr>
        </p:nvSpPr>
        <p:spPr/>
        <p:txBody>
          <a:bodyPr/>
          <a:lstStyle>
            <a:lvl1pPr>
              <a:defRPr/>
            </a:lvl1pPr>
          </a:lstStyle>
          <a:p>
            <a:fld id="{E61095BB-CA9C-48BA-82B7-C37FDBD67EA8}" type="slidenum">
              <a:rPr lang="en-GB" altLang="en-US"/>
              <a:pPr/>
              <a:t>‹#›</a:t>
            </a:fld>
            <a:endParaRPr lang="en-GB" altLang="en-US"/>
          </a:p>
        </p:txBody>
      </p:sp>
    </p:spTree>
    <p:extLst>
      <p:ext uri="{BB962C8B-B14F-4D97-AF65-F5344CB8AC3E}">
        <p14:creationId xmlns:p14="http://schemas.microsoft.com/office/powerpoint/2010/main" val="23000155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B8B8E-48CE-42EF-8374-C183AC28738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19DED25-AFE0-471F-83AF-6F52B94AC42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E37146-B694-47D4-9B6E-3829DFBF263D}"/>
              </a:ext>
            </a:extLst>
          </p:cNvPr>
          <p:cNvSpPr>
            <a:spLocks noGrp="1"/>
          </p:cNvSpPr>
          <p:nvPr>
            <p:ph type="dt" sz="half" idx="10"/>
          </p:nvPr>
        </p:nvSpPr>
        <p:spPr/>
        <p:txBody>
          <a:bodyPr/>
          <a:lstStyle>
            <a:lvl1pPr>
              <a:defRPr/>
            </a:lvl1pPr>
          </a:lstStyle>
          <a:p>
            <a:endParaRPr lang="en-GB" altLang="en-US"/>
          </a:p>
        </p:txBody>
      </p:sp>
      <p:sp>
        <p:nvSpPr>
          <p:cNvPr id="5" name="Footer Placeholder 4">
            <a:extLst>
              <a:ext uri="{FF2B5EF4-FFF2-40B4-BE49-F238E27FC236}">
                <a16:creationId xmlns:a16="http://schemas.microsoft.com/office/drawing/2014/main" id="{0A93FD97-240D-4CFE-8575-85DF7EC89E78}"/>
              </a:ext>
            </a:extLst>
          </p:cNvPr>
          <p:cNvSpPr>
            <a:spLocks noGrp="1"/>
          </p:cNvSpPr>
          <p:nvPr>
            <p:ph type="ftr" sz="quarter" idx="11"/>
          </p:nvPr>
        </p:nvSpPr>
        <p:spPr/>
        <p:txBody>
          <a:bodyPr/>
          <a:lstStyle>
            <a:lvl1pPr>
              <a:defRPr/>
            </a:lvl1pPr>
          </a:lstStyle>
          <a:p>
            <a:endParaRPr lang="en-GB" altLang="en-US"/>
          </a:p>
        </p:txBody>
      </p:sp>
      <p:sp>
        <p:nvSpPr>
          <p:cNvPr id="6" name="Slide Number Placeholder 5">
            <a:extLst>
              <a:ext uri="{FF2B5EF4-FFF2-40B4-BE49-F238E27FC236}">
                <a16:creationId xmlns:a16="http://schemas.microsoft.com/office/drawing/2014/main" id="{EAC6AF0E-6127-4F3A-A776-FD0332C3DF1B}"/>
              </a:ext>
            </a:extLst>
          </p:cNvPr>
          <p:cNvSpPr>
            <a:spLocks noGrp="1"/>
          </p:cNvSpPr>
          <p:nvPr>
            <p:ph type="sldNum" sz="quarter" idx="12"/>
          </p:nvPr>
        </p:nvSpPr>
        <p:spPr/>
        <p:txBody>
          <a:bodyPr/>
          <a:lstStyle>
            <a:lvl1pPr>
              <a:defRPr/>
            </a:lvl1pPr>
          </a:lstStyle>
          <a:p>
            <a:fld id="{CD59831A-D760-489F-8794-36E6DB7EAB9B}" type="slidenum">
              <a:rPr lang="en-GB" altLang="en-US"/>
              <a:pPr/>
              <a:t>‹#›</a:t>
            </a:fld>
            <a:endParaRPr lang="en-GB" altLang="en-US"/>
          </a:p>
        </p:txBody>
      </p:sp>
    </p:spTree>
    <p:extLst>
      <p:ext uri="{BB962C8B-B14F-4D97-AF65-F5344CB8AC3E}">
        <p14:creationId xmlns:p14="http://schemas.microsoft.com/office/powerpoint/2010/main" val="11101257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22BD45-D9D7-43F5-BB4E-4A479E383348}"/>
              </a:ext>
            </a:extLst>
          </p:cNvPr>
          <p:cNvSpPr>
            <a:spLocks noGrp="1"/>
          </p:cNvSpPr>
          <p:nvPr>
            <p:ph type="title" orient="vert"/>
          </p:nvPr>
        </p:nvSpPr>
        <p:spPr>
          <a:xfrm>
            <a:off x="6629400" y="274638"/>
            <a:ext cx="2057400" cy="585628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FEE9795-083E-4BC1-9984-02C4310ED1E7}"/>
              </a:ext>
            </a:extLst>
          </p:cNvPr>
          <p:cNvSpPr>
            <a:spLocks noGrp="1"/>
          </p:cNvSpPr>
          <p:nvPr>
            <p:ph type="body" orient="vert" idx="1"/>
          </p:nvPr>
        </p:nvSpPr>
        <p:spPr>
          <a:xfrm>
            <a:off x="457200" y="274638"/>
            <a:ext cx="6019800" cy="58562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7A843C-378E-4267-ADD5-0C51E1C294EB}"/>
              </a:ext>
            </a:extLst>
          </p:cNvPr>
          <p:cNvSpPr>
            <a:spLocks noGrp="1"/>
          </p:cNvSpPr>
          <p:nvPr>
            <p:ph type="dt" sz="half" idx="10"/>
          </p:nvPr>
        </p:nvSpPr>
        <p:spPr/>
        <p:txBody>
          <a:bodyPr/>
          <a:lstStyle>
            <a:lvl1pPr>
              <a:defRPr/>
            </a:lvl1pPr>
          </a:lstStyle>
          <a:p>
            <a:endParaRPr lang="en-GB" altLang="en-US"/>
          </a:p>
        </p:txBody>
      </p:sp>
      <p:sp>
        <p:nvSpPr>
          <p:cNvPr id="5" name="Footer Placeholder 4">
            <a:extLst>
              <a:ext uri="{FF2B5EF4-FFF2-40B4-BE49-F238E27FC236}">
                <a16:creationId xmlns:a16="http://schemas.microsoft.com/office/drawing/2014/main" id="{FAC1EE97-923E-4EC1-B642-2FABB2D89555}"/>
              </a:ext>
            </a:extLst>
          </p:cNvPr>
          <p:cNvSpPr>
            <a:spLocks noGrp="1"/>
          </p:cNvSpPr>
          <p:nvPr>
            <p:ph type="ftr" sz="quarter" idx="11"/>
          </p:nvPr>
        </p:nvSpPr>
        <p:spPr/>
        <p:txBody>
          <a:bodyPr/>
          <a:lstStyle>
            <a:lvl1pPr>
              <a:defRPr/>
            </a:lvl1pPr>
          </a:lstStyle>
          <a:p>
            <a:endParaRPr lang="en-GB" altLang="en-US"/>
          </a:p>
        </p:txBody>
      </p:sp>
      <p:sp>
        <p:nvSpPr>
          <p:cNvPr id="6" name="Slide Number Placeholder 5">
            <a:extLst>
              <a:ext uri="{FF2B5EF4-FFF2-40B4-BE49-F238E27FC236}">
                <a16:creationId xmlns:a16="http://schemas.microsoft.com/office/drawing/2014/main" id="{03F3DD85-4840-4BE3-BBB7-CD751941FCFE}"/>
              </a:ext>
            </a:extLst>
          </p:cNvPr>
          <p:cNvSpPr>
            <a:spLocks noGrp="1"/>
          </p:cNvSpPr>
          <p:nvPr>
            <p:ph type="sldNum" sz="quarter" idx="12"/>
          </p:nvPr>
        </p:nvSpPr>
        <p:spPr/>
        <p:txBody>
          <a:bodyPr/>
          <a:lstStyle>
            <a:lvl1pPr>
              <a:defRPr/>
            </a:lvl1pPr>
          </a:lstStyle>
          <a:p>
            <a:fld id="{68E68E92-E4B2-49FB-92C8-6696D04794BA}" type="slidenum">
              <a:rPr lang="en-GB" altLang="en-US"/>
              <a:pPr/>
              <a:t>‹#›</a:t>
            </a:fld>
            <a:endParaRPr lang="en-GB" altLang="en-US"/>
          </a:p>
        </p:txBody>
      </p:sp>
    </p:spTree>
    <p:extLst>
      <p:ext uri="{BB962C8B-B14F-4D97-AF65-F5344CB8AC3E}">
        <p14:creationId xmlns:p14="http://schemas.microsoft.com/office/powerpoint/2010/main" val="39870211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1202" name="Group 2">
            <a:extLst>
              <a:ext uri="{FF2B5EF4-FFF2-40B4-BE49-F238E27FC236}">
                <a16:creationId xmlns:a16="http://schemas.microsoft.com/office/drawing/2014/main" id="{E0ADF929-9102-4E61-ABAC-56332AACA9F0}"/>
              </a:ext>
            </a:extLst>
          </p:cNvPr>
          <p:cNvGrpSpPr>
            <a:grpSpLocks/>
          </p:cNvGrpSpPr>
          <p:nvPr/>
        </p:nvGrpSpPr>
        <p:grpSpPr bwMode="auto">
          <a:xfrm>
            <a:off x="0" y="3902075"/>
            <a:ext cx="3400425" cy="2949575"/>
            <a:chOff x="0" y="2458"/>
            <a:chExt cx="2142" cy="1858"/>
          </a:xfrm>
        </p:grpSpPr>
        <p:sp>
          <p:nvSpPr>
            <p:cNvPr id="51203" name="Freeform 3">
              <a:extLst>
                <a:ext uri="{FF2B5EF4-FFF2-40B4-BE49-F238E27FC236}">
                  <a16:creationId xmlns:a16="http://schemas.microsoft.com/office/drawing/2014/main" id="{47C01724-F819-4671-A23D-F96E4FABC860}"/>
                </a:ext>
              </a:extLst>
            </p:cNvPr>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04" name="Freeform 4">
              <a:extLst>
                <a:ext uri="{FF2B5EF4-FFF2-40B4-BE49-F238E27FC236}">
                  <a16:creationId xmlns:a16="http://schemas.microsoft.com/office/drawing/2014/main" id="{EDA1451B-46C8-4F1A-84E5-E4912F78F51D}"/>
                </a:ext>
              </a:extLst>
            </p:cNvPr>
            <p:cNvSpPr>
              <a:spLocks/>
            </p:cNvSpPr>
            <p:nvPr/>
          </p:nvSpPr>
          <p:spPr bwMode="hidden">
            <a:xfrm>
              <a:off x="0" y="2458"/>
              <a:ext cx="1854"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05" name="Freeform 5">
              <a:extLst>
                <a:ext uri="{FF2B5EF4-FFF2-40B4-BE49-F238E27FC236}">
                  <a16:creationId xmlns:a16="http://schemas.microsoft.com/office/drawing/2014/main" id="{B2817223-267D-48F6-BD82-BC64878F710C}"/>
                </a:ext>
              </a:extLst>
            </p:cNvPr>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06" name="Freeform 6">
              <a:extLst>
                <a:ext uri="{FF2B5EF4-FFF2-40B4-BE49-F238E27FC236}">
                  <a16:creationId xmlns:a16="http://schemas.microsoft.com/office/drawing/2014/main" id="{4805979A-5BD2-4AEB-8FBB-C592794E9F5A}"/>
                </a:ext>
              </a:extLst>
            </p:cNvPr>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07" name="Oval 7">
              <a:extLst>
                <a:ext uri="{FF2B5EF4-FFF2-40B4-BE49-F238E27FC236}">
                  <a16:creationId xmlns:a16="http://schemas.microsoft.com/office/drawing/2014/main" id="{A8626361-2E47-4E4A-A565-C9D1BB63E712}"/>
                </a:ext>
              </a:extLst>
            </p:cNvPr>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1208" name="Oval 8">
              <a:extLst>
                <a:ext uri="{FF2B5EF4-FFF2-40B4-BE49-F238E27FC236}">
                  <a16:creationId xmlns:a16="http://schemas.microsoft.com/office/drawing/2014/main" id="{C878C595-B14C-4421-B8FF-84B08412BA28}"/>
                </a:ext>
              </a:extLst>
            </p:cNvPr>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1209" name="Oval 9">
              <a:extLst>
                <a:ext uri="{FF2B5EF4-FFF2-40B4-BE49-F238E27FC236}">
                  <a16:creationId xmlns:a16="http://schemas.microsoft.com/office/drawing/2014/main" id="{6689512C-D2FB-4E26-849E-AACAAD6CE509}"/>
                </a:ext>
              </a:extLst>
            </p:cNvPr>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51210" name="Rectangle 10">
            <a:extLst>
              <a:ext uri="{FF2B5EF4-FFF2-40B4-BE49-F238E27FC236}">
                <a16:creationId xmlns:a16="http://schemas.microsoft.com/office/drawing/2014/main" id="{9933D791-D5D8-4248-B920-D1F11E703F32}"/>
              </a:ext>
            </a:extLst>
          </p:cNvPr>
          <p:cNvSpPr>
            <a:spLocks noGrp="1" noChangeArrowheads="1"/>
          </p:cNvSpPr>
          <p:nvPr>
            <p:ph type="ctrTitle" sz="quarter"/>
          </p:nvPr>
        </p:nvSpPr>
        <p:spPr>
          <a:xfrm>
            <a:off x="685800" y="1873250"/>
            <a:ext cx="7772400" cy="1555750"/>
          </a:xfrm>
        </p:spPr>
        <p:txBody>
          <a:bodyPr/>
          <a:lstStyle>
            <a:lvl1pPr>
              <a:defRPr sz="4800"/>
            </a:lvl1pPr>
          </a:lstStyle>
          <a:p>
            <a:pPr lvl="0"/>
            <a:r>
              <a:rPr lang="en-GB" altLang="en-US" noProof="0"/>
              <a:t>Click to edit Master title style</a:t>
            </a:r>
          </a:p>
        </p:txBody>
      </p:sp>
      <p:sp>
        <p:nvSpPr>
          <p:cNvPr id="51211" name="Rectangle 11">
            <a:extLst>
              <a:ext uri="{FF2B5EF4-FFF2-40B4-BE49-F238E27FC236}">
                <a16:creationId xmlns:a16="http://schemas.microsoft.com/office/drawing/2014/main" id="{307A9E4E-8D2E-43A8-ADC9-DDE64651CF98}"/>
              </a:ext>
            </a:extLst>
          </p:cNvPr>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en-GB" altLang="en-US" noProof="0"/>
              <a:t>Click to edit Master subtitle style</a:t>
            </a:r>
          </a:p>
        </p:txBody>
      </p:sp>
      <p:sp>
        <p:nvSpPr>
          <p:cNvPr id="51212" name="Rectangle 12">
            <a:extLst>
              <a:ext uri="{FF2B5EF4-FFF2-40B4-BE49-F238E27FC236}">
                <a16:creationId xmlns:a16="http://schemas.microsoft.com/office/drawing/2014/main" id="{07D4C9F2-B543-482D-9B8B-7EBD32D1FAE9}"/>
              </a:ext>
            </a:extLst>
          </p:cNvPr>
          <p:cNvSpPr>
            <a:spLocks noGrp="1" noChangeArrowheads="1"/>
          </p:cNvSpPr>
          <p:nvPr>
            <p:ph type="dt" sz="quarter" idx="2"/>
          </p:nvPr>
        </p:nvSpPr>
        <p:spPr/>
        <p:txBody>
          <a:bodyPr/>
          <a:lstStyle>
            <a:lvl1pPr>
              <a:defRPr/>
            </a:lvl1pPr>
          </a:lstStyle>
          <a:p>
            <a:endParaRPr lang="en-GB" altLang="en-US"/>
          </a:p>
        </p:txBody>
      </p:sp>
      <p:sp>
        <p:nvSpPr>
          <p:cNvPr id="51213" name="Rectangle 13">
            <a:extLst>
              <a:ext uri="{FF2B5EF4-FFF2-40B4-BE49-F238E27FC236}">
                <a16:creationId xmlns:a16="http://schemas.microsoft.com/office/drawing/2014/main" id="{3D93AE46-7371-4090-9A3A-C622E51B0AAB}"/>
              </a:ext>
            </a:extLst>
          </p:cNvPr>
          <p:cNvSpPr>
            <a:spLocks noGrp="1" noChangeArrowheads="1"/>
          </p:cNvSpPr>
          <p:nvPr>
            <p:ph type="ftr" sz="quarter" idx="3"/>
          </p:nvPr>
        </p:nvSpPr>
        <p:spPr/>
        <p:txBody>
          <a:bodyPr/>
          <a:lstStyle>
            <a:lvl1pPr>
              <a:defRPr/>
            </a:lvl1pPr>
          </a:lstStyle>
          <a:p>
            <a:endParaRPr lang="en-GB" altLang="en-US"/>
          </a:p>
        </p:txBody>
      </p:sp>
      <p:sp>
        <p:nvSpPr>
          <p:cNvPr id="51214" name="Rectangle 14">
            <a:extLst>
              <a:ext uri="{FF2B5EF4-FFF2-40B4-BE49-F238E27FC236}">
                <a16:creationId xmlns:a16="http://schemas.microsoft.com/office/drawing/2014/main" id="{867E7C52-E514-4DAF-8120-7E0D6E0E83CE}"/>
              </a:ext>
            </a:extLst>
          </p:cNvPr>
          <p:cNvSpPr>
            <a:spLocks noGrp="1" noChangeArrowheads="1"/>
          </p:cNvSpPr>
          <p:nvPr>
            <p:ph type="sldNum" sz="quarter" idx="4"/>
          </p:nvPr>
        </p:nvSpPr>
        <p:spPr/>
        <p:txBody>
          <a:bodyPr/>
          <a:lstStyle>
            <a:lvl1pPr>
              <a:defRPr/>
            </a:lvl1pPr>
          </a:lstStyle>
          <a:p>
            <a:fld id="{ACB88280-AF5E-4E85-85D5-F8D83DED3707}" type="slidenum">
              <a:rPr lang="en-GB" altLang="en-US"/>
              <a:pPr/>
              <a:t>‹#›</a:t>
            </a:fld>
            <a:endParaRPr lang="en-GB"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2FB04-3595-4DBC-99BE-4033B43CC4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9502F9-B37F-43E6-9B10-D4EF273066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32795E-525F-4816-A33A-325C0CA03B60}"/>
              </a:ext>
            </a:extLst>
          </p:cNvPr>
          <p:cNvSpPr>
            <a:spLocks noGrp="1"/>
          </p:cNvSpPr>
          <p:nvPr>
            <p:ph type="dt" sz="half" idx="10"/>
          </p:nvPr>
        </p:nvSpPr>
        <p:spPr/>
        <p:txBody>
          <a:bodyPr/>
          <a:lstStyle>
            <a:lvl1pPr>
              <a:defRPr/>
            </a:lvl1pPr>
          </a:lstStyle>
          <a:p>
            <a:endParaRPr lang="en-GB" altLang="en-US"/>
          </a:p>
        </p:txBody>
      </p:sp>
      <p:sp>
        <p:nvSpPr>
          <p:cNvPr id="5" name="Footer Placeholder 4">
            <a:extLst>
              <a:ext uri="{FF2B5EF4-FFF2-40B4-BE49-F238E27FC236}">
                <a16:creationId xmlns:a16="http://schemas.microsoft.com/office/drawing/2014/main" id="{9897E802-129C-4831-8B3D-26155F33184D}"/>
              </a:ext>
            </a:extLst>
          </p:cNvPr>
          <p:cNvSpPr>
            <a:spLocks noGrp="1"/>
          </p:cNvSpPr>
          <p:nvPr>
            <p:ph type="ftr" sz="quarter" idx="11"/>
          </p:nvPr>
        </p:nvSpPr>
        <p:spPr/>
        <p:txBody>
          <a:bodyPr/>
          <a:lstStyle>
            <a:lvl1pPr>
              <a:defRPr/>
            </a:lvl1pPr>
          </a:lstStyle>
          <a:p>
            <a:endParaRPr lang="en-GB" altLang="en-US"/>
          </a:p>
        </p:txBody>
      </p:sp>
      <p:sp>
        <p:nvSpPr>
          <p:cNvPr id="6" name="Slide Number Placeholder 5">
            <a:extLst>
              <a:ext uri="{FF2B5EF4-FFF2-40B4-BE49-F238E27FC236}">
                <a16:creationId xmlns:a16="http://schemas.microsoft.com/office/drawing/2014/main" id="{EB17333E-05BE-4EC6-BC26-1450277374E7}"/>
              </a:ext>
            </a:extLst>
          </p:cNvPr>
          <p:cNvSpPr>
            <a:spLocks noGrp="1"/>
          </p:cNvSpPr>
          <p:nvPr>
            <p:ph type="sldNum" sz="quarter" idx="12"/>
          </p:nvPr>
        </p:nvSpPr>
        <p:spPr/>
        <p:txBody>
          <a:bodyPr/>
          <a:lstStyle>
            <a:lvl1pPr>
              <a:defRPr/>
            </a:lvl1pPr>
          </a:lstStyle>
          <a:p>
            <a:fld id="{19292E38-DE3B-4607-BEA8-939251947CC5}" type="slidenum">
              <a:rPr lang="en-GB" altLang="en-US"/>
              <a:pPr/>
              <a:t>‹#›</a:t>
            </a:fld>
            <a:endParaRPr lang="en-GB" altLang="en-US"/>
          </a:p>
        </p:txBody>
      </p:sp>
    </p:spTree>
    <p:extLst>
      <p:ext uri="{BB962C8B-B14F-4D97-AF65-F5344CB8AC3E}">
        <p14:creationId xmlns:p14="http://schemas.microsoft.com/office/powerpoint/2010/main" val="28028260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45D6A-CAA1-4B27-BB3E-D623ED5D32A1}"/>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5283313-8C43-4996-9C66-649BA9574B26}"/>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F6022F21-F192-4A45-98E3-E10135BD1D8E}"/>
              </a:ext>
            </a:extLst>
          </p:cNvPr>
          <p:cNvSpPr>
            <a:spLocks noGrp="1"/>
          </p:cNvSpPr>
          <p:nvPr>
            <p:ph type="dt" sz="half" idx="10"/>
          </p:nvPr>
        </p:nvSpPr>
        <p:spPr/>
        <p:txBody>
          <a:bodyPr/>
          <a:lstStyle>
            <a:lvl1pPr>
              <a:defRPr/>
            </a:lvl1pPr>
          </a:lstStyle>
          <a:p>
            <a:endParaRPr lang="en-GB" altLang="en-US"/>
          </a:p>
        </p:txBody>
      </p:sp>
      <p:sp>
        <p:nvSpPr>
          <p:cNvPr id="5" name="Footer Placeholder 4">
            <a:extLst>
              <a:ext uri="{FF2B5EF4-FFF2-40B4-BE49-F238E27FC236}">
                <a16:creationId xmlns:a16="http://schemas.microsoft.com/office/drawing/2014/main" id="{EB3AD096-91AE-4186-BA41-5FEA2E38650D}"/>
              </a:ext>
            </a:extLst>
          </p:cNvPr>
          <p:cNvSpPr>
            <a:spLocks noGrp="1"/>
          </p:cNvSpPr>
          <p:nvPr>
            <p:ph type="ftr" sz="quarter" idx="11"/>
          </p:nvPr>
        </p:nvSpPr>
        <p:spPr/>
        <p:txBody>
          <a:bodyPr/>
          <a:lstStyle>
            <a:lvl1pPr>
              <a:defRPr/>
            </a:lvl1pPr>
          </a:lstStyle>
          <a:p>
            <a:endParaRPr lang="en-GB" altLang="en-US"/>
          </a:p>
        </p:txBody>
      </p:sp>
      <p:sp>
        <p:nvSpPr>
          <p:cNvPr id="6" name="Slide Number Placeholder 5">
            <a:extLst>
              <a:ext uri="{FF2B5EF4-FFF2-40B4-BE49-F238E27FC236}">
                <a16:creationId xmlns:a16="http://schemas.microsoft.com/office/drawing/2014/main" id="{C5A01076-137C-4218-81F7-C63F98B84053}"/>
              </a:ext>
            </a:extLst>
          </p:cNvPr>
          <p:cNvSpPr>
            <a:spLocks noGrp="1"/>
          </p:cNvSpPr>
          <p:nvPr>
            <p:ph type="sldNum" sz="quarter" idx="12"/>
          </p:nvPr>
        </p:nvSpPr>
        <p:spPr/>
        <p:txBody>
          <a:bodyPr/>
          <a:lstStyle>
            <a:lvl1pPr>
              <a:defRPr/>
            </a:lvl1pPr>
          </a:lstStyle>
          <a:p>
            <a:fld id="{933BF1FF-8EFF-4A02-9ED4-ABFECE87EC94}" type="slidenum">
              <a:rPr lang="en-GB" altLang="en-US"/>
              <a:pPr/>
              <a:t>‹#›</a:t>
            </a:fld>
            <a:endParaRPr lang="en-GB" altLang="en-US"/>
          </a:p>
        </p:txBody>
      </p:sp>
    </p:spTree>
    <p:extLst>
      <p:ext uri="{BB962C8B-B14F-4D97-AF65-F5344CB8AC3E}">
        <p14:creationId xmlns:p14="http://schemas.microsoft.com/office/powerpoint/2010/main" val="23860790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A47F5-723B-4A06-9D95-FBFB5E8407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3DDB79-AF6F-4D26-99D7-28B7DCCED26D}"/>
              </a:ext>
            </a:extLst>
          </p:cNvPr>
          <p:cNvSpPr>
            <a:spLocks noGrp="1"/>
          </p:cNvSpPr>
          <p:nvPr>
            <p:ph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0A1F6AE-151A-48B4-871F-63922709BE11}"/>
              </a:ext>
            </a:extLst>
          </p:cNvPr>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EA6CDC3-2232-4EE1-8D08-9950B2DDF243}"/>
              </a:ext>
            </a:extLst>
          </p:cNvPr>
          <p:cNvSpPr>
            <a:spLocks noGrp="1"/>
          </p:cNvSpPr>
          <p:nvPr>
            <p:ph type="dt" sz="half" idx="10"/>
          </p:nvPr>
        </p:nvSpPr>
        <p:spPr/>
        <p:txBody>
          <a:bodyPr/>
          <a:lstStyle>
            <a:lvl1pPr>
              <a:defRPr/>
            </a:lvl1pPr>
          </a:lstStyle>
          <a:p>
            <a:endParaRPr lang="en-GB" altLang="en-US"/>
          </a:p>
        </p:txBody>
      </p:sp>
      <p:sp>
        <p:nvSpPr>
          <p:cNvPr id="6" name="Footer Placeholder 5">
            <a:extLst>
              <a:ext uri="{FF2B5EF4-FFF2-40B4-BE49-F238E27FC236}">
                <a16:creationId xmlns:a16="http://schemas.microsoft.com/office/drawing/2014/main" id="{F931455D-8278-4DA1-8EEA-2DDD3E7C68EF}"/>
              </a:ext>
            </a:extLst>
          </p:cNvPr>
          <p:cNvSpPr>
            <a:spLocks noGrp="1"/>
          </p:cNvSpPr>
          <p:nvPr>
            <p:ph type="ftr" sz="quarter" idx="11"/>
          </p:nvPr>
        </p:nvSpPr>
        <p:spPr/>
        <p:txBody>
          <a:bodyPr/>
          <a:lstStyle>
            <a:lvl1pPr>
              <a:defRPr/>
            </a:lvl1pPr>
          </a:lstStyle>
          <a:p>
            <a:endParaRPr lang="en-GB" altLang="en-US"/>
          </a:p>
        </p:txBody>
      </p:sp>
      <p:sp>
        <p:nvSpPr>
          <p:cNvPr id="7" name="Slide Number Placeholder 6">
            <a:extLst>
              <a:ext uri="{FF2B5EF4-FFF2-40B4-BE49-F238E27FC236}">
                <a16:creationId xmlns:a16="http://schemas.microsoft.com/office/drawing/2014/main" id="{2D4527BC-74E3-4A28-A2FD-72FE2751E65A}"/>
              </a:ext>
            </a:extLst>
          </p:cNvPr>
          <p:cNvSpPr>
            <a:spLocks noGrp="1"/>
          </p:cNvSpPr>
          <p:nvPr>
            <p:ph type="sldNum" sz="quarter" idx="12"/>
          </p:nvPr>
        </p:nvSpPr>
        <p:spPr/>
        <p:txBody>
          <a:bodyPr/>
          <a:lstStyle>
            <a:lvl1pPr>
              <a:defRPr/>
            </a:lvl1pPr>
          </a:lstStyle>
          <a:p>
            <a:fld id="{71718710-A911-4373-BB2B-C8074AF04D29}" type="slidenum">
              <a:rPr lang="en-GB" altLang="en-US"/>
              <a:pPr/>
              <a:t>‹#›</a:t>
            </a:fld>
            <a:endParaRPr lang="en-GB" altLang="en-US"/>
          </a:p>
        </p:txBody>
      </p:sp>
    </p:spTree>
    <p:extLst>
      <p:ext uri="{BB962C8B-B14F-4D97-AF65-F5344CB8AC3E}">
        <p14:creationId xmlns:p14="http://schemas.microsoft.com/office/powerpoint/2010/main" val="1862373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21B69-16C2-411F-8DF9-0A0EE5E3E342}"/>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A9AD99C-C0AB-4938-BA82-266B9B03247D}"/>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E49C28D-66A5-4583-A807-B8AE036700D2}"/>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12E9C40-5C7C-4AC5-8E38-58A94636896F}"/>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DB2EACE-90E1-44E5-8437-B3A8AC90039C}"/>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CD25785-8363-4434-B64E-A07EFAE6D9F1}"/>
              </a:ext>
            </a:extLst>
          </p:cNvPr>
          <p:cNvSpPr>
            <a:spLocks noGrp="1"/>
          </p:cNvSpPr>
          <p:nvPr>
            <p:ph type="dt" sz="half" idx="10"/>
          </p:nvPr>
        </p:nvSpPr>
        <p:spPr/>
        <p:txBody>
          <a:bodyPr/>
          <a:lstStyle>
            <a:lvl1pPr>
              <a:defRPr/>
            </a:lvl1pPr>
          </a:lstStyle>
          <a:p>
            <a:endParaRPr lang="en-GB" altLang="en-US"/>
          </a:p>
        </p:txBody>
      </p:sp>
      <p:sp>
        <p:nvSpPr>
          <p:cNvPr id="8" name="Footer Placeholder 7">
            <a:extLst>
              <a:ext uri="{FF2B5EF4-FFF2-40B4-BE49-F238E27FC236}">
                <a16:creationId xmlns:a16="http://schemas.microsoft.com/office/drawing/2014/main" id="{33221044-CF6B-4405-B285-CE1A0283C462}"/>
              </a:ext>
            </a:extLst>
          </p:cNvPr>
          <p:cNvSpPr>
            <a:spLocks noGrp="1"/>
          </p:cNvSpPr>
          <p:nvPr>
            <p:ph type="ftr" sz="quarter" idx="11"/>
          </p:nvPr>
        </p:nvSpPr>
        <p:spPr/>
        <p:txBody>
          <a:bodyPr/>
          <a:lstStyle>
            <a:lvl1pPr>
              <a:defRPr/>
            </a:lvl1pPr>
          </a:lstStyle>
          <a:p>
            <a:endParaRPr lang="en-GB" altLang="en-US"/>
          </a:p>
        </p:txBody>
      </p:sp>
      <p:sp>
        <p:nvSpPr>
          <p:cNvPr id="9" name="Slide Number Placeholder 8">
            <a:extLst>
              <a:ext uri="{FF2B5EF4-FFF2-40B4-BE49-F238E27FC236}">
                <a16:creationId xmlns:a16="http://schemas.microsoft.com/office/drawing/2014/main" id="{C82F7BBB-C63B-44EE-AB39-06DB0C11F9DB}"/>
              </a:ext>
            </a:extLst>
          </p:cNvPr>
          <p:cNvSpPr>
            <a:spLocks noGrp="1"/>
          </p:cNvSpPr>
          <p:nvPr>
            <p:ph type="sldNum" sz="quarter" idx="12"/>
          </p:nvPr>
        </p:nvSpPr>
        <p:spPr/>
        <p:txBody>
          <a:bodyPr/>
          <a:lstStyle>
            <a:lvl1pPr>
              <a:defRPr/>
            </a:lvl1pPr>
          </a:lstStyle>
          <a:p>
            <a:fld id="{2EA26BB6-A8E6-4F88-9AC8-6D9A6E04C6BA}" type="slidenum">
              <a:rPr lang="en-GB" altLang="en-US"/>
              <a:pPr/>
              <a:t>‹#›</a:t>
            </a:fld>
            <a:endParaRPr lang="en-GB" altLang="en-US"/>
          </a:p>
        </p:txBody>
      </p:sp>
    </p:spTree>
    <p:extLst>
      <p:ext uri="{BB962C8B-B14F-4D97-AF65-F5344CB8AC3E}">
        <p14:creationId xmlns:p14="http://schemas.microsoft.com/office/powerpoint/2010/main" val="29106012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5C286-EF14-46BC-83F9-72FF614EEF5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80A6670-5205-4E3A-9241-0ABEF5F3C0F3}"/>
              </a:ext>
            </a:extLst>
          </p:cNvPr>
          <p:cNvSpPr>
            <a:spLocks noGrp="1"/>
          </p:cNvSpPr>
          <p:nvPr>
            <p:ph type="dt" sz="half" idx="10"/>
          </p:nvPr>
        </p:nvSpPr>
        <p:spPr/>
        <p:txBody>
          <a:bodyPr/>
          <a:lstStyle>
            <a:lvl1pPr>
              <a:defRPr/>
            </a:lvl1pPr>
          </a:lstStyle>
          <a:p>
            <a:endParaRPr lang="en-GB" altLang="en-US"/>
          </a:p>
        </p:txBody>
      </p:sp>
      <p:sp>
        <p:nvSpPr>
          <p:cNvPr id="4" name="Footer Placeholder 3">
            <a:extLst>
              <a:ext uri="{FF2B5EF4-FFF2-40B4-BE49-F238E27FC236}">
                <a16:creationId xmlns:a16="http://schemas.microsoft.com/office/drawing/2014/main" id="{4EE1D0FA-18B1-4F82-8196-11811CC03625}"/>
              </a:ext>
            </a:extLst>
          </p:cNvPr>
          <p:cNvSpPr>
            <a:spLocks noGrp="1"/>
          </p:cNvSpPr>
          <p:nvPr>
            <p:ph type="ftr" sz="quarter" idx="11"/>
          </p:nvPr>
        </p:nvSpPr>
        <p:spPr/>
        <p:txBody>
          <a:bodyPr/>
          <a:lstStyle>
            <a:lvl1pPr>
              <a:defRPr/>
            </a:lvl1pPr>
          </a:lstStyle>
          <a:p>
            <a:endParaRPr lang="en-GB" altLang="en-US"/>
          </a:p>
        </p:txBody>
      </p:sp>
      <p:sp>
        <p:nvSpPr>
          <p:cNvPr id="5" name="Slide Number Placeholder 4">
            <a:extLst>
              <a:ext uri="{FF2B5EF4-FFF2-40B4-BE49-F238E27FC236}">
                <a16:creationId xmlns:a16="http://schemas.microsoft.com/office/drawing/2014/main" id="{48655E34-5065-4D3A-A68A-CEE7BD6343D2}"/>
              </a:ext>
            </a:extLst>
          </p:cNvPr>
          <p:cNvSpPr>
            <a:spLocks noGrp="1"/>
          </p:cNvSpPr>
          <p:nvPr>
            <p:ph type="sldNum" sz="quarter" idx="12"/>
          </p:nvPr>
        </p:nvSpPr>
        <p:spPr/>
        <p:txBody>
          <a:bodyPr/>
          <a:lstStyle>
            <a:lvl1pPr>
              <a:defRPr/>
            </a:lvl1pPr>
          </a:lstStyle>
          <a:p>
            <a:fld id="{1232985A-309D-4C7D-89B7-5466D4338486}" type="slidenum">
              <a:rPr lang="en-GB" altLang="en-US"/>
              <a:pPr/>
              <a:t>‹#›</a:t>
            </a:fld>
            <a:endParaRPr lang="en-GB" altLang="en-US"/>
          </a:p>
        </p:txBody>
      </p:sp>
    </p:spTree>
    <p:extLst>
      <p:ext uri="{BB962C8B-B14F-4D97-AF65-F5344CB8AC3E}">
        <p14:creationId xmlns:p14="http://schemas.microsoft.com/office/powerpoint/2010/main" val="36340160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84771E-A481-4013-8DCB-78BB90BF37FD}"/>
              </a:ext>
            </a:extLst>
          </p:cNvPr>
          <p:cNvSpPr>
            <a:spLocks noGrp="1"/>
          </p:cNvSpPr>
          <p:nvPr>
            <p:ph type="dt" sz="half" idx="10"/>
          </p:nvPr>
        </p:nvSpPr>
        <p:spPr/>
        <p:txBody>
          <a:bodyPr/>
          <a:lstStyle>
            <a:lvl1pPr>
              <a:defRPr/>
            </a:lvl1pPr>
          </a:lstStyle>
          <a:p>
            <a:endParaRPr lang="en-GB" altLang="en-US"/>
          </a:p>
        </p:txBody>
      </p:sp>
      <p:sp>
        <p:nvSpPr>
          <p:cNvPr id="3" name="Footer Placeholder 2">
            <a:extLst>
              <a:ext uri="{FF2B5EF4-FFF2-40B4-BE49-F238E27FC236}">
                <a16:creationId xmlns:a16="http://schemas.microsoft.com/office/drawing/2014/main" id="{04311D5D-CB53-4CC3-8B9A-476347954F1A}"/>
              </a:ext>
            </a:extLst>
          </p:cNvPr>
          <p:cNvSpPr>
            <a:spLocks noGrp="1"/>
          </p:cNvSpPr>
          <p:nvPr>
            <p:ph type="ftr" sz="quarter" idx="11"/>
          </p:nvPr>
        </p:nvSpPr>
        <p:spPr/>
        <p:txBody>
          <a:bodyPr/>
          <a:lstStyle>
            <a:lvl1pPr>
              <a:defRPr/>
            </a:lvl1pPr>
          </a:lstStyle>
          <a:p>
            <a:endParaRPr lang="en-GB" altLang="en-US"/>
          </a:p>
        </p:txBody>
      </p:sp>
      <p:sp>
        <p:nvSpPr>
          <p:cNvPr id="4" name="Slide Number Placeholder 3">
            <a:extLst>
              <a:ext uri="{FF2B5EF4-FFF2-40B4-BE49-F238E27FC236}">
                <a16:creationId xmlns:a16="http://schemas.microsoft.com/office/drawing/2014/main" id="{9A2ABCC7-9F8E-4C6B-B99E-0C765A742681}"/>
              </a:ext>
            </a:extLst>
          </p:cNvPr>
          <p:cNvSpPr>
            <a:spLocks noGrp="1"/>
          </p:cNvSpPr>
          <p:nvPr>
            <p:ph type="sldNum" sz="quarter" idx="12"/>
          </p:nvPr>
        </p:nvSpPr>
        <p:spPr/>
        <p:txBody>
          <a:bodyPr/>
          <a:lstStyle>
            <a:lvl1pPr>
              <a:defRPr/>
            </a:lvl1pPr>
          </a:lstStyle>
          <a:p>
            <a:fld id="{5EFC4B9A-1D0B-4BE9-A82F-B0AF6D1CA67D}" type="slidenum">
              <a:rPr lang="en-GB" altLang="en-US"/>
              <a:pPr/>
              <a:t>‹#›</a:t>
            </a:fld>
            <a:endParaRPr lang="en-GB" altLang="en-US"/>
          </a:p>
        </p:txBody>
      </p:sp>
    </p:spTree>
    <p:extLst>
      <p:ext uri="{BB962C8B-B14F-4D97-AF65-F5344CB8AC3E}">
        <p14:creationId xmlns:p14="http://schemas.microsoft.com/office/powerpoint/2010/main" val="2642774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1C259-34DD-40CA-9059-39496E04591C}"/>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962F144-F40B-4345-8038-2BC949670775}"/>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DCE02511-2A67-437F-BEC2-49D9FD4913A5}"/>
              </a:ext>
            </a:extLst>
          </p:cNvPr>
          <p:cNvSpPr>
            <a:spLocks noGrp="1"/>
          </p:cNvSpPr>
          <p:nvPr>
            <p:ph type="dt" sz="half" idx="10"/>
          </p:nvPr>
        </p:nvSpPr>
        <p:spPr/>
        <p:txBody>
          <a:bodyPr/>
          <a:lstStyle>
            <a:lvl1pPr>
              <a:defRPr/>
            </a:lvl1pPr>
          </a:lstStyle>
          <a:p>
            <a:endParaRPr lang="en-GB" altLang="en-US"/>
          </a:p>
        </p:txBody>
      </p:sp>
      <p:sp>
        <p:nvSpPr>
          <p:cNvPr id="5" name="Footer Placeholder 4">
            <a:extLst>
              <a:ext uri="{FF2B5EF4-FFF2-40B4-BE49-F238E27FC236}">
                <a16:creationId xmlns:a16="http://schemas.microsoft.com/office/drawing/2014/main" id="{C00EC514-AFC6-44DF-A7BE-A510D4B5C9E7}"/>
              </a:ext>
            </a:extLst>
          </p:cNvPr>
          <p:cNvSpPr>
            <a:spLocks noGrp="1"/>
          </p:cNvSpPr>
          <p:nvPr>
            <p:ph type="ftr" sz="quarter" idx="11"/>
          </p:nvPr>
        </p:nvSpPr>
        <p:spPr/>
        <p:txBody>
          <a:bodyPr/>
          <a:lstStyle>
            <a:lvl1pPr>
              <a:defRPr/>
            </a:lvl1pPr>
          </a:lstStyle>
          <a:p>
            <a:endParaRPr lang="en-GB" altLang="en-US"/>
          </a:p>
        </p:txBody>
      </p:sp>
      <p:sp>
        <p:nvSpPr>
          <p:cNvPr id="6" name="Slide Number Placeholder 5">
            <a:extLst>
              <a:ext uri="{FF2B5EF4-FFF2-40B4-BE49-F238E27FC236}">
                <a16:creationId xmlns:a16="http://schemas.microsoft.com/office/drawing/2014/main" id="{AA72433B-912A-4A10-A3A5-92884116A0F8}"/>
              </a:ext>
            </a:extLst>
          </p:cNvPr>
          <p:cNvSpPr>
            <a:spLocks noGrp="1"/>
          </p:cNvSpPr>
          <p:nvPr>
            <p:ph type="sldNum" sz="quarter" idx="12"/>
          </p:nvPr>
        </p:nvSpPr>
        <p:spPr/>
        <p:txBody>
          <a:bodyPr/>
          <a:lstStyle>
            <a:lvl1pPr>
              <a:defRPr/>
            </a:lvl1pPr>
          </a:lstStyle>
          <a:p>
            <a:fld id="{C578C9C0-6A6A-47FE-8E5E-78BCF64C268F}" type="slidenum">
              <a:rPr lang="en-GB" altLang="en-US"/>
              <a:pPr/>
              <a:t>‹#›</a:t>
            </a:fld>
            <a:endParaRPr lang="en-GB" altLang="en-US"/>
          </a:p>
        </p:txBody>
      </p:sp>
    </p:spTree>
    <p:extLst>
      <p:ext uri="{BB962C8B-B14F-4D97-AF65-F5344CB8AC3E}">
        <p14:creationId xmlns:p14="http://schemas.microsoft.com/office/powerpoint/2010/main" val="14088853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08F36-E764-4D69-ABB5-2DD61EA676BC}"/>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AC6666C-708B-4F42-B11A-0BF0184D246F}"/>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60E1BF5-A1FD-467F-9464-8D9A10B0345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EEABF5-AFD7-4B0E-B5B7-A7CAF6957B6D}"/>
              </a:ext>
            </a:extLst>
          </p:cNvPr>
          <p:cNvSpPr>
            <a:spLocks noGrp="1"/>
          </p:cNvSpPr>
          <p:nvPr>
            <p:ph type="dt" sz="half" idx="10"/>
          </p:nvPr>
        </p:nvSpPr>
        <p:spPr/>
        <p:txBody>
          <a:bodyPr/>
          <a:lstStyle>
            <a:lvl1pPr>
              <a:defRPr/>
            </a:lvl1pPr>
          </a:lstStyle>
          <a:p>
            <a:endParaRPr lang="en-GB" altLang="en-US"/>
          </a:p>
        </p:txBody>
      </p:sp>
      <p:sp>
        <p:nvSpPr>
          <p:cNvPr id="6" name="Footer Placeholder 5">
            <a:extLst>
              <a:ext uri="{FF2B5EF4-FFF2-40B4-BE49-F238E27FC236}">
                <a16:creationId xmlns:a16="http://schemas.microsoft.com/office/drawing/2014/main" id="{0A7D9D72-BBB9-495B-8451-4DEF5953A01E}"/>
              </a:ext>
            </a:extLst>
          </p:cNvPr>
          <p:cNvSpPr>
            <a:spLocks noGrp="1"/>
          </p:cNvSpPr>
          <p:nvPr>
            <p:ph type="ftr" sz="quarter" idx="11"/>
          </p:nvPr>
        </p:nvSpPr>
        <p:spPr/>
        <p:txBody>
          <a:bodyPr/>
          <a:lstStyle>
            <a:lvl1pPr>
              <a:defRPr/>
            </a:lvl1pPr>
          </a:lstStyle>
          <a:p>
            <a:endParaRPr lang="en-GB" altLang="en-US"/>
          </a:p>
        </p:txBody>
      </p:sp>
      <p:sp>
        <p:nvSpPr>
          <p:cNvPr id="7" name="Slide Number Placeholder 6">
            <a:extLst>
              <a:ext uri="{FF2B5EF4-FFF2-40B4-BE49-F238E27FC236}">
                <a16:creationId xmlns:a16="http://schemas.microsoft.com/office/drawing/2014/main" id="{1FEB4245-8E55-42D9-908F-657A92F3FE3B}"/>
              </a:ext>
            </a:extLst>
          </p:cNvPr>
          <p:cNvSpPr>
            <a:spLocks noGrp="1"/>
          </p:cNvSpPr>
          <p:nvPr>
            <p:ph type="sldNum" sz="quarter" idx="12"/>
          </p:nvPr>
        </p:nvSpPr>
        <p:spPr/>
        <p:txBody>
          <a:bodyPr/>
          <a:lstStyle>
            <a:lvl1pPr>
              <a:defRPr/>
            </a:lvl1pPr>
          </a:lstStyle>
          <a:p>
            <a:fld id="{234FF777-55B0-4E9E-B15E-06D079E0C9A2}" type="slidenum">
              <a:rPr lang="en-GB" altLang="en-US"/>
              <a:pPr/>
              <a:t>‹#›</a:t>
            </a:fld>
            <a:endParaRPr lang="en-GB" altLang="en-US"/>
          </a:p>
        </p:txBody>
      </p:sp>
    </p:spTree>
    <p:extLst>
      <p:ext uri="{BB962C8B-B14F-4D97-AF65-F5344CB8AC3E}">
        <p14:creationId xmlns:p14="http://schemas.microsoft.com/office/powerpoint/2010/main" val="18543439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43A31-19F8-4DCE-877D-632906C4C647}"/>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6F7AD67-2CD4-4C4F-9276-335CD5DC3344}"/>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AF908C8-4B2B-4BA9-A07B-30AB0192794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6E1E0D-0B37-4201-B8AD-C5CB93C7BCFB}"/>
              </a:ext>
            </a:extLst>
          </p:cNvPr>
          <p:cNvSpPr>
            <a:spLocks noGrp="1"/>
          </p:cNvSpPr>
          <p:nvPr>
            <p:ph type="dt" sz="half" idx="10"/>
          </p:nvPr>
        </p:nvSpPr>
        <p:spPr/>
        <p:txBody>
          <a:bodyPr/>
          <a:lstStyle>
            <a:lvl1pPr>
              <a:defRPr/>
            </a:lvl1pPr>
          </a:lstStyle>
          <a:p>
            <a:endParaRPr lang="en-GB" altLang="en-US"/>
          </a:p>
        </p:txBody>
      </p:sp>
      <p:sp>
        <p:nvSpPr>
          <p:cNvPr id="6" name="Footer Placeholder 5">
            <a:extLst>
              <a:ext uri="{FF2B5EF4-FFF2-40B4-BE49-F238E27FC236}">
                <a16:creationId xmlns:a16="http://schemas.microsoft.com/office/drawing/2014/main" id="{5B56EFFD-5D1D-4805-BA79-F7799A2FAA47}"/>
              </a:ext>
            </a:extLst>
          </p:cNvPr>
          <p:cNvSpPr>
            <a:spLocks noGrp="1"/>
          </p:cNvSpPr>
          <p:nvPr>
            <p:ph type="ftr" sz="quarter" idx="11"/>
          </p:nvPr>
        </p:nvSpPr>
        <p:spPr/>
        <p:txBody>
          <a:bodyPr/>
          <a:lstStyle>
            <a:lvl1pPr>
              <a:defRPr/>
            </a:lvl1pPr>
          </a:lstStyle>
          <a:p>
            <a:endParaRPr lang="en-GB" altLang="en-US"/>
          </a:p>
        </p:txBody>
      </p:sp>
      <p:sp>
        <p:nvSpPr>
          <p:cNvPr id="7" name="Slide Number Placeholder 6">
            <a:extLst>
              <a:ext uri="{FF2B5EF4-FFF2-40B4-BE49-F238E27FC236}">
                <a16:creationId xmlns:a16="http://schemas.microsoft.com/office/drawing/2014/main" id="{BB12CC32-BE94-4586-9F79-0EF0693347F5}"/>
              </a:ext>
            </a:extLst>
          </p:cNvPr>
          <p:cNvSpPr>
            <a:spLocks noGrp="1"/>
          </p:cNvSpPr>
          <p:nvPr>
            <p:ph type="sldNum" sz="quarter" idx="12"/>
          </p:nvPr>
        </p:nvSpPr>
        <p:spPr/>
        <p:txBody>
          <a:bodyPr/>
          <a:lstStyle>
            <a:lvl1pPr>
              <a:defRPr/>
            </a:lvl1pPr>
          </a:lstStyle>
          <a:p>
            <a:fld id="{4F647C0C-038B-4F5C-84D4-1DA601CBD36C}" type="slidenum">
              <a:rPr lang="en-GB" altLang="en-US"/>
              <a:pPr/>
              <a:t>‹#›</a:t>
            </a:fld>
            <a:endParaRPr lang="en-GB" altLang="en-US"/>
          </a:p>
        </p:txBody>
      </p:sp>
    </p:spTree>
    <p:extLst>
      <p:ext uri="{BB962C8B-B14F-4D97-AF65-F5344CB8AC3E}">
        <p14:creationId xmlns:p14="http://schemas.microsoft.com/office/powerpoint/2010/main" val="23523337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6DB5E-14EE-49B3-A303-53D45B7EB5E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BF1F175-8672-4E37-842C-48F906A4E36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1019CC-DA27-42DE-B010-FB4C44C2CB4F}"/>
              </a:ext>
            </a:extLst>
          </p:cNvPr>
          <p:cNvSpPr>
            <a:spLocks noGrp="1"/>
          </p:cNvSpPr>
          <p:nvPr>
            <p:ph type="dt" sz="half" idx="10"/>
          </p:nvPr>
        </p:nvSpPr>
        <p:spPr/>
        <p:txBody>
          <a:bodyPr/>
          <a:lstStyle>
            <a:lvl1pPr>
              <a:defRPr/>
            </a:lvl1pPr>
          </a:lstStyle>
          <a:p>
            <a:endParaRPr lang="en-GB" altLang="en-US"/>
          </a:p>
        </p:txBody>
      </p:sp>
      <p:sp>
        <p:nvSpPr>
          <p:cNvPr id="5" name="Footer Placeholder 4">
            <a:extLst>
              <a:ext uri="{FF2B5EF4-FFF2-40B4-BE49-F238E27FC236}">
                <a16:creationId xmlns:a16="http://schemas.microsoft.com/office/drawing/2014/main" id="{957C64E5-4E3B-44C1-BB70-2C86CB1BED9E}"/>
              </a:ext>
            </a:extLst>
          </p:cNvPr>
          <p:cNvSpPr>
            <a:spLocks noGrp="1"/>
          </p:cNvSpPr>
          <p:nvPr>
            <p:ph type="ftr" sz="quarter" idx="11"/>
          </p:nvPr>
        </p:nvSpPr>
        <p:spPr/>
        <p:txBody>
          <a:bodyPr/>
          <a:lstStyle>
            <a:lvl1pPr>
              <a:defRPr/>
            </a:lvl1pPr>
          </a:lstStyle>
          <a:p>
            <a:endParaRPr lang="en-GB" altLang="en-US"/>
          </a:p>
        </p:txBody>
      </p:sp>
      <p:sp>
        <p:nvSpPr>
          <p:cNvPr id="6" name="Slide Number Placeholder 5">
            <a:extLst>
              <a:ext uri="{FF2B5EF4-FFF2-40B4-BE49-F238E27FC236}">
                <a16:creationId xmlns:a16="http://schemas.microsoft.com/office/drawing/2014/main" id="{105E6221-8328-42A6-9065-465B9ACA4B25}"/>
              </a:ext>
            </a:extLst>
          </p:cNvPr>
          <p:cNvSpPr>
            <a:spLocks noGrp="1"/>
          </p:cNvSpPr>
          <p:nvPr>
            <p:ph type="sldNum" sz="quarter" idx="12"/>
          </p:nvPr>
        </p:nvSpPr>
        <p:spPr/>
        <p:txBody>
          <a:bodyPr/>
          <a:lstStyle>
            <a:lvl1pPr>
              <a:defRPr/>
            </a:lvl1pPr>
          </a:lstStyle>
          <a:p>
            <a:fld id="{51992AFE-CD0B-456E-AFB3-60B20FA28D62}" type="slidenum">
              <a:rPr lang="en-GB" altLang="en-US"/>
              <a:pPr/>
              <a:t>‹#›</a:t>
            </a:fld>
            <a:endParaRPr lang="en-GB" altLang="en-US"/>
          </a:p>
        </p:txBody>
      </p:sp>
    </p:spTree>
    <p:extLst>
      <p:ext uri="{BB962C8B-B14F-4D97-AF65-F5344CB8AC3E}">
        <p14:creationId xmlns:p14="http://schemas.microsoft.com/office/powerpoint/2010/main" val="19576034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C149BB-7FF7-4D92-AEAD-2E747FF5BFE7}"/>
              </a:ext>
            </a:extLst>
          </p:cNvPr>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21C767C-EB4C-4B63-951E-678E8729D253}"/>
              </a:ext>
            </a:extLst>
          </p:cNvPr>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FC1831-9646-4CCC-BB4D-F1C6AB929CD1}"/>
              </a:ext>
            </a:extLst>
          </p:cNvPr>
          <p:cNvSpPr>
            <a:spLocks noGrp="1"/>
          </p:cNvSpPr>
          <p:nvPr>
            <p:ph type="dt" sz="half" idx="10"/>
          </p:nvPr>
        </p:nvSpPr>
        <p:spPr/>
        <p:txBody>
          <a:bodyPr/>
          <a:lstStyle>
            <a:lvl1pPr>
              <a:defRPr/>
            </a:lvl1pPr>
          </a:lstStyle>
          <a:p>
            <a:endParaRPr lang="en-GB" altLang="en-US"/>
          </a:p>
        </p:txBody>
      </p:sp>
      <p:sp>
        <p:nvSpPr>
          <p:cNvPr id="5" name="Footer Placeholder 4">
            <a:extLst>
              <a:ext uri="{FF2B5EF4-FFF2-40B4-BE49-F238E27FC236}">
                <a16:creationId xmlns:a16="http://schemas.microsoft.com/office/drawing/2014/main" id="{431390E5-DB32-4E63-874D-EFB50965F3C4}"/>
              </a:ext>
            </a:extLst>
          </p:cNvPr>
          <p:cNvSpPr>
            <a:spLocks noGrp="1"/>
          </p:cNvSpPr>
          <p:nvPr>
            <p:ph type="ftr" sz="quarter" idx="11"/>
          </p:nvPr>
        </p:nvSpPr>
        <p:spPr/>
        <p:txBody>
          <a:bodyPr/>
          <a:lstStyle>
            <a:lvl1pPr>
              <a:defRPr/>
            </a:lvl1pPr>
          </a:lstStyle>
          <a:p>
            <a:endParaRPr lang="en-GB" altLang="en-US"/>
          </a:p>
        </p:txBody>
      </p:sp>
      <p:sp>
        <p:nvSpPr>
          <p:cNvPr id="6" name="Slide Number Placeholder 5">
            <a:extLst>
              <a:ext uri="{FF2B5EF4-FFF2-40B4-BE49-F238E27FC236}">
                <a16:creationId xmlns:a16="http://schemas.microsoft.com/office/drawing/2014/main" id="{46653D63-B245-4FE9-AF37-DEBD1CCCCF4C}"/>
              </a:ext>
            </a:extLst>
          </p:cNvPr>
          <p:cNvSpPr>
            <a:spLocks noGrp="1"/>
          </p:cNvSpPr>
          <p:nvPr>
            <p:ph type="sldNum" sz="quarter" idx="12"/>
          </p:nvPr>
        </p:nvSpPr>
        <p:spPr/>
        <p:txBody>
          <a:bodyPr/>
          <a:lstStyle>
            <a:lvl1pPr>
              <a:defRPr/>
            </a:lvl1pPr>
          </a:lstStyle>
          <a:p>
            <a:fld id="{91573E80-8041-40C8-A217-5F23F95FDEFB}" type="slidenum">
              <a:rPr lang="en-GB" altLang="en-US"/>
              <a:pPr/>
              <a:t>‹#›</a:t>
            </a:fld>
            <a:endParaRPr lang="en-GB" altLang="en-US"/>
          </a:p>
        </p:txBody>
      </p:sp>
    </p:spTree>
    <p:extLst>
      <p:ext uri="{BB962C8B-B14F-4D97-AF65-F5344CB8AC3E}">
        <p14:creationId xmlns:p14="http://schemas.microsoft.com/office/powerpoint/2010/main" val="2853661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1D7C8-326D-4368-9F5A-FC07299D49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A3ACED-067C-4672-96A7-74355B9C9C57}"/>
              </a:ext>
            </a:extLst>
          </p:cNvPr>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FD2158F-DAA1-48E8-9FEF-6BC98CCCAE66}"/>
              </a:ext>
            </a:extLst>
          </p:cNvPr>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32C2E1E-A8EC-40AB-BB7F-7C0A58292BF8}"/>
              </a:ext>
            </a:extLst>
          </p:cNvPr>
          <p:cNvSpPr>
            <a:spLocks noGrp="1"/>
          </p:cNvSpPr>
          <p:nvPr>
            <p:ph type="dt" sz="half" idx="10"/>
          </p:nvPr>
        </p:nvSpPr>
        <p:spPr/>
        <p:txBody>
          <a:bodyPr/>
          <a:lstStyle>
            <a:lvl1pPr>
              <a:defRPr/>
            </a:lvl1pPr>
          </a:lstStyle>
          <a:p>
            <a:endParaRPr lang="en-GB" altLang="en-US"/>
          </a:p>
        </p:txBody>
      </p:sp>
      <p:sp>
        <p:nvSpPr>
          <p:cNvPr id="6" name="Footer Placeholder 5">
            <a:extLst>
              <a:ext uri="{FF2B5EF4-FFF2-40B4-BE49-F238E27FC236}">
                <a16:creationId xmlns:a16="http://schemas.microsoft.com/office/drawing/2014/main" id="{B4697738-0D2A-462A-B0F0-C556E3B7D983}"/>
              </a:ext>
            </a:extLst>
          </p:cNvPr>
          <p:cNvSpPr>
            <a:spLocks noGrp="1"/>
          </p:cNvSpPr>
          <p:nvPr>
            <p:ph type="ftr" sz="quarter" idx="11"/>
          </p:nvPr>
        </p:nvSpPr>
        <p:spPr/>
        <p:txBody>
          <a:bodyPr/>
          <a:lstStyle>
            <a:lvl1pPr>
              <a:defRPr/>
            </a:lvl1pPr>
          </a:lstStyle>
          <a:p>
            <a:endParaRPr lang="en-GB" altLang="en-US"/>
          </a:p>
        </p:txBody>
      </p:sp>
      <p:sp>
        <p:nvSpPr>
          <p:cNvPr id="7" name="Slide Number Placeholder 6">
            <a:extLst>
              <a:ext uri="{FF2B5EF4-FFF2-40B4-BE49-F238E27FC236}">
                <a16:creationId xmlns:a16="http://schemas.microsoft.com/office/drawing/2014/main" id="{78708023-950F-4458-ACFA-6128BA21033D}"/>
              </a:ext>
            </a:extLst>
          </p:cNvPr>
          <p:cNvSpPr>
            <a:spLocks noGrp="1"/>
          </p:cNvSpPr>
          <p:nvPr>
            <p:ph type="sldNum" sz="quarter" idx="12"/>
          </p:nvPr>
        </p:nvSpPr>
        <p:spPr/>
        <p:txBody>
          <a:bodyPr/>
          <a:lstStyle>
            <a:lvl1pPr>
              <a:defRPr/>
            </a:lvl1pPr>
          </a:lstStyle>
          <a:p>
            <a:fld id="{0873EADB-7D8E-4506-BBCE-9D5CEBEDEAED}" type="slidenum">
              <a:rPr lang="en-GB" altLang="en-US"/>
              <a:pPr/>
              <a:t>‹#›</a:t>
            </a:fld>
            <a:endParaRPr lang="en-GB" altLang="en-US"/>
          </a:p>
        </p:txBody>
      </p:sp>
    </p:spTree>
    <p:extLst>
      <p:ext uri="{BB962C8B-B14F-4D97-AF65-F5344CB8AC3E}">
        <p14:creationId xmlns:p14="http://schemas.microsoft.com/office/powerpoint/2010/main" val="2721488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ED01D-7ECA-4311-BEA0-C0599F2EB953}"/>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814D0B-D3DA-47FB-9962-AFC2EDF5BAA6}"/>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C787DFC-CE81-4107-B684-A0DEFE98E740}"/>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A34E2D4-CBC7-4877-AE98-5DA1D00724F3}"/>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517471F-9FDA-4B63-866D-92D84881F5CD}"/>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AD54E0F-CEBB-4901-8BF3-B3608AD2534C}"/>
              </a:ext>
            </a:extLst>
          </p:cNvPr>
          <p:cNvSpPr>
            <a:spLocks noGrp="1"/>
          </p:cNvSpPr>
          <p:nvPr>
            <p:ph type="dt" sz="half" idx="10"/>
          </p:nvPr>
        </p:nvSpPr>
        <p:spPr/>
        <p:txBody>
          <a:bodyPr/>
          <a:lstStyle>
            <a:lvl1pPr>
              <a:defRPr/>
            </a:lvl1pPr>
          </a:lstStyle>
          <a:p>
            <a:endParaRPr lang="en-GB" altLang="en-US"/>
          </a:p>
        </p:txBody>
      </p:sp>
      <p:sp>
        <p:nvSpPr>
          <p:cNvPr id="8" name="Footer Placeholder 7">
            <a:extLst>
              <a:ext uri="{FF2B5EF4-FFF2-40B4-BE49-F238E27FC236}">
                <a16:creationId xmlns:a16="http://schemas.microsoft.com/office/drawing/2014/main" id="{976E1998-1CB6-4304-9FBF-EE72FA254AD7}"/>
              </a:ext>
            </a:extLst>
          </p:cNvPr>
          <p:cNvSpPr>
            <a:spLocks noGrp="1"/>
          </p:cNvSpPr>
          <p:nvPr>
            <p:ph type="ftr" sz="quarter" idx="11"/>
          </p:nvPr>
        </p:nvSpPr>
        <p:spPr/>
        <p:txBody>
          <a:bodyPr/>
          <a:lstStyle>
            <a:lvl1pPr>
              <a:defRPr/>
            </a:lvl1pPr>
          </a:lstStyle>
          <a:p>
            <a:endParaRPr lang="en-GB" altLang="en-US"/>
          </a:p>
        </p:txBody>
      </p:sp>
      <p:sp>
        <p:nvSpPr>
          <p:cNvPr id="9" name="Slide Number Placeholder 8">
            <a:extLst>
              <a:ext uri="{FF2B5EF4-FFF2-40B4-BE49-F238E27FC236}">
                <a16:creationId xmlns:a16="http://schemas.microsoft.com/office/drawing/2014/main" id="{9F2F03CE-4E71-4B84-BCEA-2DDD2937027A}"/>
              </a:ext>
            </a:extLst>
          </p:cNvPr>
          <p:cNvSpPr>
            <a:spLocks noGrp="1"/>
          </p:cNvSpPr>
          <p:nvPr>
            <p:ph type="sldNum" sz="quarter" idx="12"/>
          </p:nvPr>
        </p:nvSpPr>
        <p:spPr/>
        <p:txBody>
          <a:bodyPr/>
          <a:lstStyle>
            <a:lvl1pPr>
              <a:defRPr/>
            </a:lvl1pPr>
          </a:lstStyle>
          <a:p>
            <a:fld id="{3134720D-436F-4174-A141-3ECA4BB9CC50}" type="slidenum">
              <a:rPr lang="en-GB" altLang="en-US"/>
              <a:pPr/>
              <a:t>‹#›</a:t>
            </a:fld>
            <a:endParaRPr lang="en-GB" altLang="en-US"/>
          </a:p>
        </p:txBody>
      </p:sp>
    </p:spTree>
    <p:extLst>
      <p:ext uri="{BB962C8B-B14F-4D97-AF65-F5344CB8AC3E}">
        <p14:creationId xmlns:p14="http://schemas.microsoft.com/office/powerpoint/2010/main" val="904899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163FB-CFC6-4146-A880-B800E68343E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6E7407D-B315-4E93-8A65-04E1368E03F5}"/>
              </a:ext>
            </a:extLst>
          </p:cNvPr>
          <p:cNvSpPr>
            <a:spLocks noGrp="1"/>
          </p:cNvSpPr>
          <p:nvPr>
            <p:ph type="dt" sz="half" idx="10"/>
          </p:nvPr>
        </p:nvSpPr>
        <p:spPr/>
        <p:txBody>
          <a:bodyPr/>
          <a:lstStyle>
            <a:lvl1pPr>
              <a:defRPr/>
            </a:lvl1pPr>
          </a:lstStyle>
          <a:p>
            <a:endParaRPr lang="en-GB" altLang="en-US"/>
          </a:p>
        </p:txBody>
      </p:sp>
      <p:sp>
        <p:nvSpPr>
          <p:cNvPr id="4" name="Footer Placeholder 3">
            <a:extLst>
              <a:ext uri="{FF2B5EF4-FFF2-40B4-BE49-F238E27FC236}">
                <a16:creationId xmlns:a16="http://schemas.microsoft.com/office/drawing/2014/main" id="{5B274EF2-99B7-4897-A70A-B5815291CD34}"/>
              </a:ext>
            </a:extLst>
          </p:cNvPr>
          <p:cNvSpPr>
            <a:spLocks noGrp="1"/>
          </p:cNvSpPr>
          <p:nvPr>
            <p:ph type="ftr" sz="quarter" idx="11"/>
          </p:nvPr>
        </p:nvSpPr>
        <p:spPr/>
        <p:txBody>
          <a:bodyPr/>
          <a:lstStyle>
            <a:lvl1pPr>
              <a:defRPr/>
            </a:lvl1pPr>
          </a:lstStyle>
          <a:p>
            <a:endParaRPr lang="en-GB" altLang="en-US"/>
          </a:p>
        </p:txBody>
      </p:sp>
      <p:sp>
        <p:nvSpPr>
          <p:cNvPr id="5" name="Slide Number Placeholder 4">
            <a:extLst>
              <a:ext uri="{FF2B5EF4-FFF2-40B4-BE49-F238E27FC236}">
                <a16:creationId xmlns:a16="http://schemas.microsoft.com/office/drawing/2014/main" id="{7C351BF5-B392-4D86-B370-0C2EB3EEBC8B}"/>
              </a:ext>
            </a:extLst>
          </p:cNvPr>
          <p:cNvSpPr>
            <a:spLocks noGrp="1"/>
          </p:cNvSpPr>
          <p:nvPr>
            <p:ph type="sldNum" sz="quarter" idx="12"/>
          </p:nvPr>
        </p:nvSpPr>
        <p:spPr/>
        <p:txBody>
          <a:bodyPr/>
          <a:lstStyle>
            <a:lvl1pPr>
              <a:defRPr/>
            </a:lvl1pPr>
          </a:lstStyle>
          <a:p>
            <a:fld id="{9A00A194-BD62-4559-9C7C-E88D5AB29256}" type="slidenum">
              <a:rPr lang="en-GB" altLang="en-US"/>
              <a:pPr/>
              <a:t>‹#›</a:t>
            </a:fld>
            <a:endParaRPr lang="en-GB" altLang="en-US"/>
          </a:p>
        </p:txBody>
      </p:sp>
    </p:spTree>
    <p:extLst>
      <p:ext uri="{BB962C8B-B14F-4D97-AF65-F5344CB8AC3E}">
        <p14:creationId xmlns:p14="http://schemas.microsoft.com/office/powerpoint/2010/main" val="1704603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33C5B6-7B94-485D-A9E5-893E4B948224}"/>
              </a:ext>
            </a:extLst>
          </p:cNvPr>
          <p:cNvSpPr>
            <a:spLocks noGrp="1"/>
          </p:cNvSpPr>
          <p:nvPr>
            <p:ph type="dt" sz="half" idx="10"/>
          </p:nvPr>
        </p:nvSpPr>
        <p:spPr/>
        <p:txBody>
          <a:bodyPr/>
          <a:lstStyle>
            <a:lvl1pPr>
              <a:defRPr/>
            </a:lvl1pPr>
          </a:lstStyle>
          <a:p>
            <a:endParaRPr lang="en-GB" altLang="en-US"/>
          </a:p>
        </p:txBody>
      </p:sp>
      <p:sp>
        <p:nvSpPr>
          <p:cNvPr id="3" name="Footer Placeholder 2">
            <a:extLst>
              <a:ext uri="{FF2B5EF4-FFF2-40B4-BE49-F238E27FC236}">
                <a16:creationId xmlns:a16="http://schemas.microsoft.com/office/drawing/2014/main" id="{92862AE8-151A-45D7-9AF8-3124771AFAEB}"/>
              </a:ext>
            </a:extLst>
          </p:cNvPr>
          <p:cNvSpPr>
            <a:spLocks noGrp="1"/>
          </p:cNvSpPr>
          <p:nvPr>
            <p:ph type="ftr" sz="quarter" idx="11"/>
          </p:nvPr>
        </p:nvSpPr>
        <p:spPr/>
        <p:txBody>
          <a:bodyPr/>
          <a:lstStyle>
            <a:lvl1pPr>
              <a:defRPr/>
            </a:lvl1pPr>
          </a:lstStyle>
          <a:p>
            <a:endParaRPr lang="en-GB" altLang="en-US"/>
          </a:p>
        </p:txBody>
      </p:sp>
      <p:sp>
        <p:nvSpPr>
          <p:cNvPr id="4" name="Slide Number Placeholder 3">
            <a:extLst>
              <a:ext uri="{FF2B5EF4-FFF2-40B4-BE49-F238E27FC236}">
                <a16:creationId xmlns:a16="http://schemas.microsoft.com/office/drawing/2014/main" id="{BB222BF4-E6E1-485A-A191-1C5A763B8219}"/>
              </a:ext>
            </a:extLst>
          </p:cNvPr>
          <p:cNvSpPr>
            <a:spLocks noGrp="1"/>
          </p:cNvSpPr>
          <p:nvPr>
            <p:ph type="sldNum" sz="quarter" idx="12"/>
          </p:nvPr>
        </p:nvSpPr>
        <p:spPr/>
        <p:txBody>
          <a:bodyPr/>
          <a:lstStyle>
            <a:lvl1pPr>
              <a:defRPr/>
            </a:lvl1pPr>
          </a:lstStyle>
          <a:p>
            <a:fld id="{1F1B8DE0-0806-4B85-BB04-A6F4DED97809}" type="slidenum">
              <a:rPr lang="en-GB" altLang="en-US"/>
              <a:pPr/>
              <a:t>‹#›</a:t>
            </a:fld>
            <a:endParaRPr lang="en-GB" altLang="en-US"/>
          </a:p>
        </p:txBody>
      </p:sp>
    </p:spTree>
    <p:extLst>
      <p:ext uri="{BB962C8B-B14F-4D97-AF65-F5344CB8AC3E}">
        <p14:creationId xmlns:p14="http://schemas.microsoft.com/office/powerpoint/2010/main" val="2070888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A3894-C0C1-4E57-9498-3CE1BB38791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253CC3C-DD29-49E8-928E-547DDC0FD5F3}"/>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0DCA290-386C-42D2-9317-E99D18518D1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E232E5-7D2F-4CCB-942E-F78125DF9F40}"/>
              </a:ext>
            </a:extLst>
          </p:cNvPr>
          <p:cNvSpPr>
            <a:spLocks noGrp="1"/>
          </p:cNvSpPr>
          <p:nvPr>
            <p:ph type="dt" sz="half" idx="10"/>
          </p:nvPr>
        </p:nvSpPr>
        <p:spPr/>
        <p:txBody>
          <a:bodyPr/>
          <a:lstStyle>
            <a:lvl1pPr>
              <a:defRPr/>
            </a:lvl1pPr>
          </a:lstStyle>
          <a:p>
            <a:endParaRPr lang="en-GB" altLang="en-US"/>
          </a:p>
        </p:txBody>
      </p:sp>
      <p:sp>
        <p:nvSpPr>
          <p:cNvPr id="6" name="Footer Placeholder 5">
            <a:extLst>
              <a:ext uri="{FF2B5EF4-FFF2-40B4-BE49-F238E27FC236}">
                <a16:creationId xmlns:a16="http://schemas.microsoft.com/office/drawing/2014/main" id="{335449FC-AEE2-4992-9E23-73E0A3E84ED6}"/>
              </a:ext>
            </a:extLst>
          </p:cNvPr>
          <p:cNvSpPr>
            <a:spLocks noGrp="1"/>
          </p:cNvSpPr>
          <p:nvPr>
            <p:ph type="ftr" sz="quarter" idx="11"/>
          </p:nvPr>
        </p:nvSpPr>
        <p:spPr/>
        <p:txBody>
          <a:bodyPr/>
          <a:lstStyle>
            <a:lvl1pPr>
              <a:defRPr/>
            </a:lvl1pPr>
          </a:lstStyle>
          <a:p>
            <a:endParaRPr lang="en-GB" altLang="en-US"/>
          </a:p>
        </p:txBody>
      </p:sp>
      <p:sp>
        <p:nvSpPr>
          <p:cNvPr id="7" name="Slide Number Placeholder 6">
            <a:extLst>
              <a:ext uri="{FF2B5EF4-FFF2-40B4-BE49-F238E27FC236}">
                <a16:creationId xmlns:a16="http://schemas.microsoft.com/office/drawing/2014/main" id="{9A4ADE24-848D-4E3C-864B-B2A57EA9E958}"/>
              </a:ext>
            </a:extLst>
          </p:cNvPr>
          <p:cNvSpPr>
            <a:spLocks noGrp="1"/>
          </p:cNvSpPr>
          <p:nvPr>
            <p:ph type="sldNum" sz="quarter" idx="12"/>
          </p:nvPr>
        </p:nvSpPr>
        <p:spPr/>
        <p:txBody>
          <a:bodyPr/>
          <a:lstStyle>
            <a:lvl1pPr>
              <a:defRPr/>
            </a:lvl1pPr>
          </a:lstStyle>
          <a:p>
            <a:fld id="{1CB355AC-7FC9-40FB-8F78-7F72F6E13B63}" type="slidenum">
              <a:rPr lang="en-GB" altLang="en-US"/>
              <a:pPr/>
              <a:t>‹#›</a:t>
            </a:fld>
            <a:endParaRPr lang="en-GB" altLang="en-US"/>
          </a:p>
        </p:txBody>
      </p:sp>
    </p:spTree>
    <p:extLst>
      <p:ext uri="{BB962C8B-B14F-4D97-AF65-F5344CB8AC3E}">
        <p14:creationId xmlns:p14="http://schemas.microsoft.com/office/powerpoint/2010/main" val="1698048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83A19-89CC-4806-9EC5-4AE9EBC5EC3C}"/>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3AEEB33-A226-4E49-B58E-2E0A6FDEFEFD}"/>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9CAE44E-4C69-4C07-9666-F917A675216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560CB2-F31C-4F4E-9C68-8D4FEF8C4FB6}"/>
              </a:ext>
            </a:extLst>
          </p:cNvPr>
          <p:cNvSpPr>
            <a:spLocks noGrp="1"/>
          </p:cNvSpPr>
          <p:nvPr>
            <p:ph type="dt" sz="half" idx="10"/>
          </p:nvPr>
        </p:nvSpPr>
        <p:spPr/>
        <p:txBody>
          <a:bodyPr/>
          <a:lstStyle>
            <a:lvl1pPr>
              <a:defRPr/>
            </a:lvl1pPr>
          </a:lstStyle>
          <a:p>
            <a:endParaRPr lang="en-GB" altLang="en-US"/>
          </a:p>
        </p:txBody>
      </p:sp>
      <p:sp>
        <p:nvSpPr>
          <p:cNvPr id="6" name="Footer Placeholder 5">
            <a:extLst>
              <a:ext uri="{FF2B5EF4-FFF2-40B4-BE49-F238E27FC236}">
                <a16:creationId xmlns:a16="http://schemas.microsoft.com/office/drawing/2014/main" id="{10BAADD5-D5B6-4342-9E6A-1F167D579348}"/>
              </a:ext>
            </a:extLst>
          </p:cNvPr>
          <p:cNvSpPr>
            <a:spLocks noGrp="1"/>
          </p:cNvSpPr>
          <p:nvPr>
            <p:ph type="ftr" sz="quarter" idx="11"/>
          </p:nvPr>
        </p:nvSpPr>
        <p:spPr/>
        <p:txBody>
          <a:bodyPr/>
          <a:lstStyle>
            <a:lvl1pPr>
              <a:defRPr/>
            </a:lvl1pPr>
          </a:lstStyle>
          <a:p>
            <a:endParaRPr lang="en-GB" altLang="en-US"/>
          </a:p>
        </p:txBody>
      </p:sp>
      <p:sp>
        <p:nvSpPr>
          <p:cNvPr id="7" name="Slide Number Placeholder 6">
            <a:extLst>
              <a:ext uri="{FF2B5EF4-FFF2-40B4-BE49-F238E27FC236}">
                <a16:creationId xmlns:a16="http://schemas.microsoft.com/office/drawing/2014/main" id="{CF24D66D-C200-4C85-AD85-DD945767DA07}"/>
              </a:ext>
            </a:extLst>
          </p:cNvPr>
          <p:cNvSpPr>
            <a:spLocks noGrp="1"/>
          </p:cNvSpPr>
          <p:nvPr>
            <p:ph type="sldNum" sz="quarter" idx="12"/>
          </p:nvPr>
        </p:nvSpPr>
        <p:spPr/>
        <p:txBody>
          <a:bodyPr/>
          <a:lstStyle>
            <a:lvl1pPr>
              <a:defRPr/>
            </a:lvl1pPr>
          </a:lstStyle>
          <a:p>
            <a:fld id="{47F7B711-95EE-4200-BFFC-CBF223F24B1C}" type="slidenum">
              <a:rPr lang="en-GB" altLang="en-US"/>
              <a:pPr/>
              <a:t>‹#›</a:t>
            </a:fld>
            <a:endParaRPr lang="en-GB" altLang="en-US"/>
          </a:p>
        </p:txBody>
      </p:sp>
    </p:spTree>
    <p:extLst>
      <p:ext uri="{BB962C8B-B14F-4D97-AF65-F5344CB8AC3E}">
        <p14:creationId xmlns:p14="http://schemas.microsoft.com/office/powerpoint/2010/main" val="3769788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C24B2D7C-9D14-49EA-A9FC-46FBA73F257C}"/>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7411" name="Rectangle 3">
            <a:extLst>
              <a:ext uri="{FF2B5EF4-FFF2-40B4-BE49-F238E27FC236}">
                <a16:creationId xmlns:a16="http://schemas.microsoft.com/office/drawing/2014/main" id="{8C1E3612-1E33-4B79-97BF-7360BE136706}"/>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7412" name="Rectangle 4">
            <a:extLst>
              <a:ext uri="{FF2B5EF4-FFF2-40B4-BE49-F238E27FC236}">
                <a16:creationId xmlns:a16="http://schemas.microsoft.com/office/drawing/2014/main" id="{F7B27D87-9E0C-49CD-8924-CACC8FBF3D62}"/>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GB" altLang="en-US"/>
          </a:p>
        </p:txBody>
      </p:sp>
      <p:sp>
        <p:nvSpPr>
          <p:cNvPr id="17413" name="Rectangle 5">
            <a:extLst>
              <a:ext uri="{FF2B5EF4-FFF2-40B4-BE49-F238E27FC236}">
                <a16:creationId xmlns:a16="http://schemas.microsoft.com/office/drawing/2014/main" id="{9E52B4D7-A702-4BCA-999A-AB81E27EFD3F}"/>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GB" altLang="en-US"/>
          </a:p>
        </p:txBody>
      </p:sp>
      <p:sp>
        <p:nvSpPr>
          <p:cNvPr id="17414" name="Rectangle 6">
            <a:extLst>
              <a:ext uri="{FF2B5EF4-FFF2-40B4-BE49-F238E27FC236}">
                <a16:creationId xmlns:a16="http://schemas.microsoft.com/office/drawing/2014/main" id="{866B925C-5F81-4A32-8912-7D324C8F2947}"/>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8C3542E2-68C8-43C2-BE21-6A0C69EBFFE0}"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9458" name="Group 2">
            <a:extLst>
              <a:ext uri="{FF2B5EF4-FFF2-40B4-BE49-F238E27FC236}">
                <a16:creationId xmlns:a16="http://schemas.microsoft.com/office/drawing/2014/main" id="{4CD60D61-4B51-4688-83CA-B3D877610249}"/>
              </a:ext>
            </a:extLst>
          </p:cNvPr>
          <p:cNvGrpSpPr>
            <a:grpSpLocks/>
          </p:cNvGrpSpPr>
          <p:nvPr/>
        </p:nvGrpSpPr>
        <p:grpSpPr bwMode="auto">
          <a:xfrm>
            <a:off x="1071563" y="304800"/>
            <a:ext cx="7615237" cy="1106488"/>
            <a:chOff x="675" y="192"/>
            <a:chExt cx="4797" cy="697"/>
          </a:xfrm>
        </p:grpSpPr>
        <p:sp>
          <p:nvSpPr>
            <p:cNvPr id="19459" name="Oval 3">
              <a:extLst>
                <a:ext uri="{FF2B5EF4-FFF2-40B4-BE49-F238E27FC236}">
                  <a16:creationId xmlns:a16="http://schemas.microsoft.com/office/drawing/2014/main" id="{2AA4DDCF-8E93-4B39-A512-A6D40522BEF9}"/>
                </a:ext>
              </a:extLst>
            </p:cNvPr>
            <p:cNvSpPr>
              <a:spLocks noChangeArrowheads="1"/>
            </p:cNvSpPr>
            <p:nvPr/>
          </p:nvSpPr>
          <p:spPr bwMode="hidden">
            <a:xfrm flipH="1">
              <a:off x="3067" y="192"/>
              <a:ext cx="696" cy="696"/>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latin typeface="Times New Roman" panose="02020603050405020304" pitchFamily="18" charset="0"/>
              </a:endParaRPr>
            </a:p>
          </p:txBody>
        </p:sp>
        <p:sp>
          <p:nvSpPr>
            <p:cNvPr id="19460" name="Oval 4">
              <a:extLst>
                <a:ext uri="{FF2B5EF4-FFF2-40B4-BE49-F238E27FC236}">
                  <a16:creationId xmlns:a16="http://schemas.microsoft.com/office/drawing/2014/main" id="{47669C1A-F130-4C2F-9B6B-C995A401A28A}"/>
                </a:ext>
              </a:extLst>
            </p:cNvPr>
            <p:cNvSpPr>
              <a:spLocks noChangeArrowheads="1"/>
            </p:cNvSpPr>
            <p:nvPr/>
          </p:nvSpPr>
          <p:spPr bwMode="hidden">
            <a:xfrm flipH="1">
              <a:off x="4777" y="192"/>
              <a:ext cx="695" cy="696"/>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latin typeface="Times New Roman" panose="02020603050405020304" pitchFamily="18" charset="0"/>
              </a:endParaRPr>
            </a:p>
          </p:txBody>
        </p:sp>
        <p:sp>
          <p:nvSpPr>
            <p:cNvPr id="19461" name="Oval 5">
              <a:extLst>
                <a:ext uri="{FF2B5EF4-FFF2-40B4-BE49-F238E27FC236}">
                  <a16:creationId xmlns:a16="http://schemas.microsoft.com/office/drawing/2014/main" id="{2AB4CDBE-D324-4414-989F-5395B836319B}"/>
                </a:ext>
              </a:extLst>
            </p:cNvPr>
            <p:cNvSpPr>
              <a:spLocks noChangeArrowheads="1"/>
            </p:cNvSpPr>
            <p:nvPr/>
          </p:nvSpPr>
          <p:spPr bwMode="hidden">
            <a:xfrm flipH="1">
              <a:off x="675" y="193"/>
              <a:ext cx="695" cy="696"/>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latin typeface="Times New Roman" panose="02020603050405020304" pitchFamily="18" charset="0"/>
              </a:endParaRPr>
            </a:p>
          </p:txBody>
        </p:sp>
        <p:sp>
          <p:nvSpPr>
            <p:cNvPr id="19462" name="Oval 6">
              <a:extLst>
                <a:ext uri="{FF2B5EF4-FFF2-40B4-BE49-F238E27FC236}">
                  <a16:creationId xmlns:a16="http://schemas.microsoft.com/office/drawing/2014/main" id="{013E2DCD-5C60-413C-B3E3-2B24C389678B}"/>
                </a:ext>
              </a:extLst>
            </p:cNvPr>
            <p:cNvSpPr>
              <a:spLocks noChangeArrowheads="1"/>
            </p:cNvSpPr>
            <p:nvPr/>
          </p:nvSpPr>
          <p:spPr bwMode="hidden">
            <a:xfrm flipH="1">
              <a:off x="3984" y="192"/>
              <a:ext cx="695" cy="696"/>
            </a:xfrm>
            <a:prstGeom prst="ellipse">
              <a:avLst/>
            </a:prstGeom>
            <a:noFill/>
            <a:ln w="28575">
              <a:solidFill>
                <a:schemeClr val="accent2"/>
              </a:solidFill>
              <a:round/>
              <a:headEnd/>
              <a:tailEnd/>
            </a:ln>
            <a:effectLst/>
            <a:extLst>
              <a:ext uri="{909E8E84-426E-40DD-AFC4-6F175D3DCCD1}">
                <a14:hiddenFill xmlns:a14="http://schemas.microsoft.com/office/drawing/2010/main">
                  <a:solidFill>
                    <a:srgbClr val="E0E0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latin typeface="Times New Roman" panose="02020603050405020304" pitchFamily="18" charset="0"/>
              </a:endParaRPr>
            </a:p>
          </p:txBody>
        </p:sp>
        <p:sp>
          <p:nvSpPr>
            <p:cNvPr id="19463" name="Oval 7">
              <a:extLst>
                <a:ext uri="{FF2B5EF4-FFF2-40B4-BE49-F238E27FC236}">
                  <a16:creationId xmlns:a16="http://schemas.microsoft.com/office/drawing/2014/main" id="{6583668D-F1DC-4C3F-9579-D784FDF56037}"/>
                </a:ext>
              </a:extLst>
            </p:cNvPr>
            <p:cNvSpPr>
              <a:spLocks noChangeArrowheads="1"/>
            </p:cNvSpPr>
            <p:nvPr/>
          </p:nvSpPr>
          <p:spPr bwMode="hidden">
            <a:xfrm flipH="1">
              <a:off x="1486" y="192"/>
              <a:ext cx="695" cy="696"/>
            </a:xfrm>
            <a:prstGeom prst="ellipse">
              <a:avLst/>
            </a:prstGeom>
            <a:noFill/>
            <a:ln w="28575">
              <a:solidFill>
                <a:schemeClr val="accent2"/>
              </a:solidFill>
              <a:round/>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latin typeface="Times New Roman" panose="02020603050405020304" pitchFamily="18" charset="0"/>
              </a:endParaRPr>
            </a:p>
          </p:txBody>
        </p:sp>
      </p:grpSp>
      <p:sp>
        <p:nvSpPr>
          <p:cNvPr id="19464" name="Rectangle 8">
            <a:extLst>
              <a:ext uri="{FF2B5EF4-FFF2-40B4-BE49-F238E27FC236}">
                <a16:creationId xmlns:a16="http://schemas.microsoft.com/office/drawing/2014/main" id="{BA19ED3B-551C-4914-8154-CEA973DCE77C}"/>
              </a:ext>
            </a:extLst>
          </p:cNvPr>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9465" name="Rectangle 9">
            <a:extLst>
              <a:ext uri="{FF2B5EF4-FFF2-40B4-BE49-F238E27FC236}">
                <a16:creationId xmlns:a16="http://schemas.microsoft.com/office/drawing/2014/main" id="{CBE8AC6E-FEEF-4D24-9986-84B1EEA65AEC}"/>
              </a:ext>
            </a:extLst>
          </p:cNvPr>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vl1pPr>
          </a:lstStyle>
          <a:p>
            <a:endParaRPr lang="en-GB" altLang="en-US"/>
          </a:p>
        </p:txBody>
      </p:sp>
      <p:sp>
        <p:nvSpPr>
          <p:cNvPr id="19466" name="Rectangle 10">
            <a:extLst>
              <a:ext uri="{FF2B5EF4-FFF2-40B4-BE49-F238E27FC236}">
                <a16:creationId xmlns:a16="http://schemas.microsoft.com/office/drawing/2014/main" id="{77734FAA-44FC-4FE9-B449-4E7F6C1BD330}"/>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vl1pPr>
          </a:lstStyle>
          <a:p>
            <a:endParaRPr lang="en-GB" altLang="en-US"/>
          </a:p>
        </p:txBody>
      </p:sp>
      <p:sp>
        <p:nvSpPr>
          <p:cNvPr id="19467" name="Rectangle 11">
            <a:extLst>
              <a:ext uri="{FF2B5EF4-FFF2-40B4-BE49-F238E27FC236}">
                <a16:creationId xmlns:a16="http://schemas.microsoft.com/office/drawing/2014/main" id="{B18B4106-D497-413B-A452-D41FF34EEAB6}"/>
              </a:ext>
            </a:extLst>
          </p:cNvPr>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vl1pPr>
          </a:lstStyle>
          <a:p>
            <a:fld id="{47706DBF-BD4C-428F-AC30-DE5757BBA33A}" type="slidenum">
              <a:rPr lang="en-GB" altLang="en-US"/>
              <a:pPr/>
              <a:t>‹#›</a:t>
            </a:fld>
            <a:endParaRPr lang="en-GB" altLang="en-US"/>
          </a:p>
        </p:txBody>
      </p:sp>
      <p:sp>
        <p:nvSpPr>
          <p:cNvPr id="19468" name="Rectangle 12">
            <a:extLst>
              <a:ext uri="{FF2B5EF4-FFF2-40B4-BE49-F238E27FC236}">
                <a16:creationId xmlns:a16="http://schemas.microsoft.com/office/drawing/2014/main" id="{FCDFB458-601E-43F7-A377-52B5E4D10274}"/>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Tree>
  </p:cSld>
  <p:clrMap bg1="dk2" tx1="lt1" bg2="dk1" tx2="lt2" accent1="accent1" accent2="accent2" accent3="accent3" accent4="accent4" accent5="accent5" accent6="accent6" hlink="hlink" folHlink="folHlink"/>
  <p:sldLayoutIdLst>
    <p:sldLayoutId id="2147483660"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fontAlgn="base">
        <a:spcBef>
          <a:spcPct val="0"/>
        </a:spcBef>
        <a:spcAft>
          <a:spcPct val="0"/>
        </a:spcAft>
        <a:defRPr sz="3800" kern="1200">
          <a:solidFill>
            <a:schemeClr val="tx2"/>
          </a:solidFill>
          <a:latin typeface="+mj-lt"/>
          <a:ea typeface="+mj-ea"/>
          <a:cs typeface="+mj-cs"/>
        </a:defRPr>
      </a:lvl1pPr>
      <a:lvl2pPr algn="l" rtl="0" fontAlgn="base">
        <a:spcBef>
          <a:spcPct val="0"/>
        </a:spcBef>
        <a:spcAft>
          <a:spcPct val="0"/>
        </a:spcAft>
        <a:defRPr sz="3800">
          <a:solidFill>
            <a:schemeClr val="tx2"/>
          </a:solidFill>
          <a:latin typeface="Arial" panose="020B0604020202020204" pitchFamily="34" charset="0"/>
        </a:defRPr>
      </a:lvl2pPr>
      <a:lvl3pPr algn="l" rtl="0" fontAlgn="base">
        <a:spcBef>
          <a:spcPct val="0"/>
        </a:spcBef>
        <a:spcAft>
          <a:spcPct val="0"/>
        </a:spcAft>
        <a:defRPr sz="3800">
          <a:solidFill>
            <a:schemeClr val="tx2"/>
          </a:solidFill>
          <a:latin typeface="Arial" panose="020B0604020202020204" pitchFamily="34" charset="0"/>
        </a:defRPr>
      </a:lvl3pPr>
      <a:lvl4pPr algn="l" rtl="0" fontAlgn="base">
        <a:spcBef>
          <a:spcPct val="0"/>
        </a:spcBef>
        <a:spcAft>
          <a:spcPct val="0"/>
        </a:spcAft>
        <a:defRPr sz="3800">
          <a:solidFill>
            <a:schemeClr val="tx2"/>
          </a:solidFill>
          <a:latin typeface="Arial" panose="020B0604020202020204" pitchFamily="34" charset="0"/>
        </a:defRPr>
      </a:lvl4pPr>
      <a:lvl5pPr algn="l" rtl="0" fontAlgn="base">
        <a:spcBef>
          <a:spcPct val="0"/>
        </a:spcBef>
        <a:spcAft>
          <a:spcPct val="0"/>
        </a:spcAft>
        <a:defRPr sz="3800">
          <a:solidFill>
            <a:schemeClr val="tx2"/>
          </a:solidFill>
          <a:latin typeface="Arial" panose="020B0604020202020204" pitchFamily="34" charset="0"/>
        </a:defRPr>
      </a:lvl5pPr>
      <a:lvl6pPr marL="457200" algn="l" rtl="0" fontAlgn="base">
        <a:spcBef>
          <a:spcPct val="0"/>
        </a:spcBef>
        <a:spcAft>
          <a:spcPct val="0"/>
        </a:spcAft>
        <a:defRPr sz="3800">
          <a:solidFill>
            <a:schemeClr val="tx2"/>
          </a:solidFill>
          <a:latin typeface="Arial" panose="020B0604020202020204" pitchFamily="34" charset="0"/>
        </a:defRPr>
      </a:lvl6pPr>
      <a:lvl7pPr marL="914400" algn="l" rtl="0" fontAlgn="base">
        <a:spcBef>
          <a:spcPct val="0"/>
        </a:spcBef>
        <a:spcAft>
          <a:spcPct val="0"/>
        </a:spcAft>
        <a:defRPr sz="3800">
          <a:solidFill>
            <a:schemeClr val="tx2"/>
          </a:solidFill>
          <a:latin typeface="Arial" panose="020B0604020202020204" pitchFamily="34" charset="0"/>
        </a:defRPr>
      </a:lvl7pPr>
      <a:lvl8pPr marL="1371600" algn="l" rtl="0" fontAlgn="base">
        <a:spcBef>
          <a:spcPct val="0"/>
        </a:spcBef>
        <a:spcAft>
          <a:spcPct val="0"/>
        </a:spcAft>
        <a:defRPr sz="3800">
          <a:solidFill>
            <a:schemeClr val="tx2"/>
          </a:solidFill>
          <a:latin typeface="Arial" panose="020B0604020202020204" pitchFamily="34" charset="0"/>
        </a:defRPr>
      </a:lvl8pPr>
      <a:lvl9pPr marL="1828800" algn="l" rtl="0" fontAlgn="base">
        <a:spcBef>
          <a:spcPct val="0"/>
        </a:spcBef>
        <a:spcAft>
          <a:spcPct val="0"/>
        </a:spcAft>
        <a:defRPr sz="3800">
          <a:solidFill>
            <a:schemeClr val="tx2"/>
          </a:solidFill>
          <a:latin typeface="Arial" panose="020B0604020202020204" pitchFamily="34" charset="0"/>
        </a:defRPr>
      </a:lvl9pPr>
    </p:titleStyle>
    <p:bodyStyle>
      <a:lvl1pPr marL="342900" indent="-342900" algn="l" rtl="0" fontAlgn="base">
        <a:spcBef>
          <a:spcPct val="20000"/>
        </a:spcBef>
        <a:spcAft>
          <a:spcPct val="0"/>
        </a:spcAft>
        <a:buClr>
          <a:schemeClr val="accent1"/>
        </a:buClr>
        <a:buFont typeface="Wingdings" panose="05000000000000000000" pitchFamily="2" charset="2"/>
        <a:buChar char="l"/>
        <a:defRPr sz="3200" kern="1200">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anose="05000000000000000000" pitchFamily="2" charset="2"/>
        <a:buChar char="¡"/>
        <a:defRPr sz="2700" kern="1200">
          <a:solidFill>
            <a:schemeClr val="tx1"/>
          </a:solidFill>
          <a:latin typeface="+mn-lt"/>
          <a:ea typeface="+mn-ea"/>
          <a:cs typeface="+mn-cs"/>
        </a:defRPr>
      </a:lvl2pPr>
      <a:lvl3pPr marL="1143000" indent="-228600" algn="l" rtl="0" fontAlgn="base">
        <a:spcBef>
          <a:spcPct val="20000"/>
        </a:spcBef>
        <a:spcAft>
          <a:spcPct val="0"/>
        </a:spcAft>
        <a:buClr>
          <a:schemeClr val="accent1"/>
        </a:buClr>
        <a:buFont typeface="Wingdings" panose="05000000000000000000" pitchFamily="2" charset="2"/>
        <a:buChar char="l"/>
        <a:defRPr sz="2300" kern="1200">
          <a:solidFill>
            <a:schemeClr val="tx1"/>
          </a:solidFill>
          <a:latin typeface="+mn-lt"/>
          <a:ea typeface="+mn-ea"/>
          <a:cs typeface="+mn-cs"/>
        </a:defRPr>
      </a:lvl3pPr>
      <a:lvl4pPr marL="1600200" indent="-228600" algn="l" rtl="0" fontAlgn="base">
        <a:spcBef>
          <a:spcPct val="20000"/>
        </a:spcBef>
        <a:spcAft>
          <a:spcPct val="0"/>
        </a:spcAft>
        <a:buClr>
          <a:schemeClr val="accent1"/>
        </a:buClr>
        <a:buChar char="•"/>
        <a:defRPr sz="2000" kern="1200">
          <a:solidFill>
            <a:schemeClr val="tx1"/>
          </a:solidFill>
          <a:latin typeface="+mn-lt"/>
          <a:ea typeface="+mn-ea"/>
          <a:cs typeface="+mn-cs"/>
        </a:defRPr>
      </a:lvl4pPr>
      <a:lvl5pPr marL="2057400" indent="-228600" algn="l" rtl="0" fontAlgn="base">
        <a:spcBef>
          <a:spcPct val="20000"/>
        </a:spcBef>
        <a:spcAft>
          <a:spcPct val="0"/>
        </a:spcAft>
        <a:buClr>
          <a:schemeClr val="accent1"/>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0178" name="Group 2">
            <a:extLst>
              <a:ext uri="{FF2B5EF4-FFF2-40B4-BE49-F238E27FC236}">
                <a16:creationId xmlns:a16="http://schemas.microsoft.com/office/drawing/2014/main" id="{7B4C4287-AE81-4470-B939-85D128E096AE}"/>
              </a:ext>
            </a:extLst>
          </p:cNvPr>
          <p:cNvGrpSpPr>
            <a:grpSpLocks/>
          </p:cNvGrpSpPr>
          <p:nvPr/>
        </p:nvGrpSpPr>
        <p:grpSpPr bwMode="auto">
          <a:xfrm>
            <a:off x="0" y="3902075"/>
            <a:ext cx="3400425" cy="2949575"/>
            <a:chOff x="0" y="2458"/>
            <a:chExt cx="2142" cy="1858"/>
          </a:xfrm>
        </p:grpSpPr>
        <p:sp>
          <p:nvSpPr>
            <p:cNvPr id="50179" name="Freeform 3">
              <a:extLst>
                <a:ext uri="{FF2B5EF4-FFF2-40B4-BE49-F238E27FC236}">
                  <a16:creationId xmlns:a16="http://schemas.microsoft.com/office/drawing/2014/main" id="{CE5B8E7E-C265-41B5-8558-40F567E612E1}"/>
                </a:ext>
              </a:extLst>
            </p:cNvPr>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180" name="Freeform 4">
              <a:extLst>
                <a:ext uri="{FF2B5EF4-FFF2-40B4-BE49-F238E27FC236}">
                  <a16:creationId xmlns:a16="http://schemas.microsoft.com/office/drawing/2014/main" id="{7D01E61D-F157-46E1-B6BA-A9E68B2E9348}"/>
                </a:ext>
              </a:extLst>
            </p:cNvPr>
            <p:cNvSpPr>
              <a:spLocks/>
            </p:cNvSpPr>
            <p:nvPr/>
          </p:nvSpPr>
          <p:spPr bwMode="hidden">
            <a:xfrm>
              <a:off x="0" y="2458"/>
              <a:ext cx="1854"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181" name="Freeform 5">
              <a:extLst>
                <a:ext uri="{FF2B5EF4-FFF2-40B4-BE49-F238E27FC236}">
                  <a16:creationId xmlns:a16="http://schemas.microsoft.com/office/drawing/2014/main" id="{E562BB87-BDBC-4DD4-B9F5-AC0D120D561C}"/>
                </a:ext>
              </a:extLst>
            </p:cNvPr>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182" name="Freeform 6">
              <a:extLst>
                <a:ext uri="{FF2B5EF4-FFF2-40B4-BE49-F238E27FC236}">
                  <a16:creationId xmlns:a16="http://schemas.microsoft.com/office/drawing/2014/main" id="{3D4D979F-DFD0-4E4F-826B-63DDD2A48FCA}"/>
                </a:ext>
              </a:extLst>
            </p:cNvPr>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183" name="Oval 7">
              <a:extLst>
                <a:ext uri="{FF2B5EF4-FFF2-40B4-BE49-F238E27FC236}">
                  <a16:creationId xmlns:a16="http://schemas.microsoft.com/office/drawing/2014/main" id="{2D37BB93-AB29-43D2-A53C-7B85093EE8FC}"/>
                </a:ext>
              </a:extLst>
            </p:cNvPr>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184" name="Oval 8">
              <a:extLst>
                <a:ext uri="{FF2B5EF4-FFF2-40B4-BE49-F238E27FC236}">
                  <a16:creationId xmlns:a16="http://schemas.microsoft.com/office/drawing/2014/main" id="{70DCBB28-BBF3-425A-A134-180FB16E0A70}"/>
                </a:ext>
              </a:extLst>
            </p:cNvPr>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185" name="Oval 9">
              <a:extLst>
                <a:ext uri="{FF2B5EF4-FFF2-40B4-BE49-F238E27FC236}">
                  <a16:creationId xmlns:a16="http://schemas.microsoft.com/office/drawing/2014/main" id="{FFE4C8DE-F06C-4AF2-B578-A086AAA62801}"/>
                </a:ext>
              </a:extLst>
            </p:cNvPr>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50186" name="Rectangle 10">
            <a:extLst>
              <a:ext uri="{FF2B5EF4-FFF2-40B4-BE49-F238E27FC236}">
                <a16:creationId xmlns:a16="http://schemas.microsoft.com/office/drawing/2014/main" id="{F50759D6-16C5-4565-836A-3E833B2F8944}"/>
              </a:ext>
            </a:extLst>
          </p:cNvPr>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GB" altLang="en-US"/>
              <a:t>Click to edit Master title style</a:t>
            </a:r>
          </a:p>
        </p:txBody>
      </p:sp>
      <p:sp>
        <p:nvSpPr>
          <p:cNvPr id="50187" name="Rectangle 11">
            <a:extLst>
              <a:ext uri="{FF2B5EF4-FFF2-40B4-BE49-F238E27FC236}">
                <a16:creationId xmlns:a16="http://schemas.microsoft.com/office/drawing/2014/main" id="{154D4865-D682-4356-AC08-3080D48C8F08}"/>
              </a:ext>
            </a:extLst>
          </p:cNvPr>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50188" name="Rectangle 12">
            <a:extLst>
              <a:ext uri="{FF2B5EF4-FFF2-40B4-BE49-F238E27FC236}">
                <a16:creationId xmlns:a16="http://schemas.microsoft.com/office/drawing/2014/main" id="{D833D6D4-1B78-4CC7-B50F-0FE74F3E4576}"/>
              </a:ext>
            </a:extLst>
          </p:cNvPr>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10199"/>
                  </a:outerShdw>
                </a:effectLst>
              </a:defRPr>
            </a:lvl1pPr>
          </a:lstStyle>
          <a:p>
            <a:endParaRPr lang="en-GB" altLang="en-US"/>
          </a:p>
        </p:txBody>
      </p:sp>
      <p:sp>
        <p:nvSpPr>
          <p:cNvPr id="50189" name="Rectangle 13">
            <a:extLst>
              <a:ext uri="{FF2B5EF4-FFF2-40B4-BE49-F238E27FC236}">
                <a16:creationId xmlns:a16="http://schemas.microsoft.com/office/drawing/2014/main" id="{8BA247DE-37C0-4BF4-8E41-40F7EDD93257}"/>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10199"/>
                  </a:outerShdw>
                </a:effectLst>
              </a:defRPr>
            </a:lvl1pPr>
          </a:lstStyle>
          <a:p>
            <a:endParaRPr lang="en-GB" altLang="en-US"/>
          </a:p>
        </p:txBody>
      </p:sp>
      <p:sp>
        <p:nvSpPr>
          <p:cNvPr id="50190" name="Rectangle 14">
            <a:extLst>
              <a:ext uri="{FF2B5EF4-FFF2-40B4-BE49-F238E27FC236}">
                <a16:creationId xmlns:a16="http://schemas.microsoft.com/office/drawing/2014/main" id="{03DA7855-DBEF-408A-95DC-B4B0B271653A}"/>
              </a:ext>
            </a:extLst>
          </p:cNvPr>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10199"/>
                  </a:outerShdw>
                </a:effectLst>
              </a:defRPr>
            </a:lvl1pPr>
          </a:lstStyle>
          <a:p>
            <a:fld id="{99382F06-9D02-4CE3-81C5-6D3FAF839E6C}" type="slidenum">
              <a:rPr lang="en-GB" altLang="en-US"/>
              <a:pPr/>
              <a:t>‹#›</a:t>
            </a:fld>
            <a:endParaRPr lang="en-GB" altLang="en-US"/>
          </a:p>
        </p:txBody>
      </p:sp>
    </p:spTree>
  </p:cSld>
  <p:clrMap bg1="dk2" tx1="lt1" bg2="dk1" tx2="lt2" accent1="accent1" accent2="accent2" accent3="accent3" accent4="accent4" accent5="accent5" accent6="accent6" hlink="hlink" folHlink="folHlink"/>
  <p:sldLayoutIdLst>
    <p:sldLayoutId id="2147483662"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ctr" rtl="0" fontAlgn="base">
        <a:spcBef>
          <a:spcPct val="0"/>
        </a:spcBef>
        <a:spcAft>
          <a:spcPct val="0"/>
        </a:spcAft>
        <a:defRPr sz="4400" kern="1200">
          <a:solidFill>
            <a:schemeClr val="tx2"/>
          </a:solidFill>
          <a:effectLst>
            <a:outerShdw blurRad="38100" dist="38100" dir="2700000" algn="tl">
              <a:srgbClr val="FFFFFF"/>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defRPr>
      </a:lvl2pPr>
      <a:lvl3pPr algn="ctr" rtl="0" fontAlgn="base">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defRPr>
      </a:lvl3pPr>
      <a:lvl4pPr algn="ctr" rtl="0" fontAlgn="base">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defRPr>
      </a:lvl4pPr>
      <a:lvl5pPr algn="ctr" rtl="0" fontAlgn="base">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defRPr>
      </a:lvl9pPr>
    </p:titleStyle>
    <p:bodyStyle>
      <a:lvl1pPr marL="342900" indent="-342900" algn="l" rtl="0" fontAlgn="base">
        <a:spcBef>
          <a:spcPct val="20000"/>
        </a:spcBef>
        <a:spcAft>
          <a:spcPct val="0"/>
        </a:spcAft>
        <a:buClr>
          <a:schemeClr val="hlink"/>
        </a:buClr>
        <a:buSzPct val="75000"/>
        <a:buFont typeface="Wingdings" panose="05000000000000000000" pitchFamily="2" charset="2"/>
        <a:buChar char="l"/>
        <a:defRPr sz="3200" kern="1200">
          <a:solidFill>
            <a:schemeClr val="tx1"/>
          </a:solidFill>
          <a:effectLst>
            <a:outerShdw blurRad="38100" dist="38100" dir="2700000" algn="tl">
              <a:srgbClr val="010199"/>
            </a:outerShdw>
          </a:effectLst>
          <a:latin typeface="+mn-lt"/>
          <a:ea typeface="+mn-ea"/>
          <a:cs typeface="+mn-cs"/>
        </a:defRPr>
      </a:lvl1pPr>
      <a:lvl2pPr marL="742950" indent="-285750" algn="l" rtl="0" fontAlgn="base">
        <a:spcBef>
          <a:spcPct val="20000"/>
        </a:spcBef>
        <a:spcAft>
          <a:spcPct val="0"/>
        </a:spcAft>
        <a:buClr>
          <a:schemeClr val="tx2"/>
        </a:buClr>
        <a:buSzPct val="75000"/>
        <a:buFont typeface="Wingdings" panose="05000000000000000000" pitchFamily="2" charset="2"/>
        <a:buChar char="l"/>
        <a:defRPr sz="2800" kern="1200">
          <a:solidFill>
            <a:schemeClr val="tx1"/>
          </a:solidFill>
          <a:effectLst>
            <a:outerShdw blurRad="38100" dist="38100" dir="2700000" algn="tl">
              <a:srgbClr val="010199"/>
            </a:outerShdw>
          </a:effectLst>
          <a:latin typeface="+mn-lt"/>
          <a:ea typeface="+mn-ea"/>
          <a:cs typeface="+mn-cs"/>
        </a:defRPr>
      </a:lvl2pPr>
      <a:lvl3pPr marL="1143000" indent="-228600" algn="l" rtl="0" fontAlgn="base">
        <a:spcBef>
          <a:spcPct val="20000"/>
        </a:spcBef>
        <a:spcAft>
          <a:spcPct val="0"/>
        </a:spcAft>
        <a:buClr>
          <a:schemeClr val="accent2"/>
        </a:buClr>
        <a:buSzPct val="75000"/>
        <a:buFont typeface="Wingdings" panose="05000000000000000000" pitchFamily="2" charset="2"/>
        <a:buChar char="l"/>
        <a:defRPr sz="2400" kern="1200">
          <a:solidFill>
            <a:schemeClr val="tx1"/>
          </a:solidFill>
          <a:effectLst>
            <a:outerShdw blurRad="38100" dist="38100" dir="2700000" algn="tl">
              <a:srgbClr val="010199"/>
            </a:outerShdw>
          </a:effectLst>
          <a:latin typeface="+mn-lt"/>
          <a:ea typeface="+mn-ea"/>
          <a:cs typeface="+mn-cs"/>
        </a:defRPr>
      </a:lvl3pPr>
      <a:lvl4pPr marL="1600200" indent="-228600" algn="l" rtl="0" fontAlgn="base">
        <a:spcBef>
          <a:spcPct val="20000"/>
        </a:spcBef>
        <a:spcAft>
          <a:spcPct val="0"/>
        </a:spcAft>
        <a:buClr>
          <a:schemeClr val="folHlink"/>
        </a:buClr>
        <a:buSzPct val="75000"/>
        <a:buFont typeface="Wingdings" panose="05000000000000000000" pitchFamily="2" charset="2"/>
        <a:buChar char="l"/>
        <a:defRPr sz="2000" kern="1200">
          <a:solidFill>
            <a:schemeClr val="tx1"/>
          </a:solidFill>
          <a:effectLst>
            <a:outerShdw blurRad="38100" dist="38100" dir="2700000" algn="tl">
              <a:srgbClr val="010199"/>
            </a:outerShdw>
          </a:effectLst>
          <a:latin typeface="+mn-lt"/>
          <a:ea typeface="+mn-ea"/>
          <a:cs typeface="+mn-cs"/>
        </a:defRPr>
      </a:lvl4pPr>
      <a:lvl5pPr marL="2057400" indent="-228600" algn="l" rtl="0" fontAlgn="base">
        <a:spcBef>
          <a:spcPct val="20000"/>
        </a:spcBef>
        <a:spcAft>
          <a:spcPct val="0"/>
        </a:spcAft>
        <a:buClr>
          <a:schemeClr val="tx1"/>
        </a:buClr>
        <a:buSzPct val="75000"/>
        <a:buFont typeface="Wingdings" panose="05000000000000000000" pitchFamily="2" charset="2"/>
        <a:buChar char="l"/>
        <a:defRPr sz="2000" kern="1200">
          <a:solidFill>
            <a:schemeClr val="tx1"/>
          </a:solidFill>
          <a:effectLst>
            <a:outerShdw blurRad="38100" dist="38100" dir="2700000" algn="tl">
              <a:srgbClr val="010199"/>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http://www.ict.oxon-lea.gov.uk/best_practice/unit11_children/marbles.jpg" TargetMode="External"/><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http://www.learningcurve.gov.uk/victorianbritain/divided/images/Source1.jpg" TargetMode="External"/><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http://ecole.pagespro-orange.fr/college.saintebarbe/victoria/images/atelier.jpg" TargetMode="External"/><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http://ecole.pagespro-orange.fr/college.saintebarbe/victoria/images/enfants.jpg" TargetMode="Externa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http://newsimg.bbc.co.uk/media/images/41229000/jpg/_41229829_raggedpairbarnardos203.jpg" TargetMode="External"/><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http://cache.viewimages.com/xc/3069787.jpg?v=1&amp;c=ViewImages&amp;k=2&amp;d=32F168F2F013CA9A6E769D4BC46D7AB1A55A1E4F32AD3138" TargetMode="Externa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http://cache.viewimages.com/xc/3069787.jpg?v=1&amp;c=ViewImages&amp;k=2&amp;d=32F168F2F013CA9A6E769D4BC46D7AB1A55A1E4F32AD3138" TargetMode="External"/><Relationship Id="rId7" Type="http://schemas.openxmlformats.org/officeDocument/2006/relationships/image" Target="http://history.powys.org.uk/images/llanwrtyd/lads.jpg" TargetMode="External"/><Relationship Id="rId2" Type="http://schemas.openxmlformats.org/officeDocument/2006/relationships/image" Target="../media/image2.jpeg"/><Relationship Id="rId1" Type="http://schemas.openxmlformats.org/officeDocument/2006/relationships/slideLayout" Target="../slideLayouts/slideLayout4.xml"/><Relationship Id="rId6" Type="http://schemas.openxmlformats.org/officeDocument/2006/relationships/image" Target="../media/image4.jpeg"/><Relationship Id="rId5" Type="http://schemas.openxmlformats.org/officeDocument/2006/relationships/image" Target="http://cache.viewimages.com/xc/3069836.jpg?v=1&amp;c=ViewImages&amp;k=2&amp;d=32F168F2F013CA9A07C2175013371229A55A1E4F32AD3138" TargetMode="Externa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6.xml.rels><?xml version="1.0" encoding="UTF-8" standalone="yes"?>
<Relationships xmlns="http://schemas.openxmlformats.org/package/2006/relationships"><Relationship Id="rId2" Type="http://schemas.openxmlformats.org/officeDocument/2006/relationships/hyperlink" Target="http://www.woodlands-junior.kent.sch.uk/Homework/victorians/children/working.ht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D7298A2A-5C28-454C-AF1A-8C3504457C08}"/>
              </a:ext>
            </a:extLst>
          </p:cNvPr>
          <p:cNvSpPr>
            <a:spLocks noGrp="1" noChangeArrowheads="1"/>
          </p:cNvSpPr>
          <p:nvPr>
            <p:ph type="ctrTitle"/>
          </p:nvPr>
        </p:nvSpPr>
        <p:spPr/>
        <p:txBody>
          <a:bodyPr/>
          <a:lstStyle/>
          <a:p>
            <a:r>
              <a:rPr lang="en-GB" altLang="en-US" sz="9600" dirty="0">
                <a:latin typeface="Parchment" pitchFamily="66" charset="0"/>
              </a:rPr>
              <a:t>The Victorians.</a:t>
            </a:r>
          </a:p>
        </p:txBody>
      </p:sp>
      <p:sp>
        <p:nvSpPr>
          <p:cNvPr id="2051" name="Rectangle 3">
            <a:extLst>
              <a:ext uri="{FF2B5EF4-FFF2-40B4-BE49-F238E27FC236}">
                <a16:creationId xmlns:a16="http://schemas.microsoft.com/office/drawing/2014/main" id="{8E4B010C-E83B-4AFC-84CC-B5F9B704CA1A}"/>
              </a:ext>
            </a:extLst>
          </p:cNvPr>
          <p:cNvSpPr>
            <a:spLocks noGrp="1" noChangeArrowheads="1"/>
          </p:cNvSpPr>
          <p:nvPr>
            <p:ph type="subTitle" idx="1"/>
          </p:nvPr>
        </p:nvSpPr>
        <p:spPr/>
        <p:txBody>
          <a:bodyPr/>
          <a:lstStyle/>
          <a:p>
            <a:r>
              <a:rPr lang="en-GB" altLang="en-US" sz="8800">
                <a:latin typeface="Parchment" pitchFamily="66" charset="0"/>
              </a:rPr>
              <a:t>Life as a child.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3795" name="Rectangle 3">
            <a:extLst>
              <a:ext uri="{FF2B5EF4-FFF2-40B4-BE49-F238E27FC236}">
                <a16:creationId xmlns:a16="http://schemas.microsoft.com/office/drawing/2014/main" id="{AA77375B-650A-442E-AE08-56ACB2CE3329}"/>
              </a:ext>
            </a:extLst>
          </p:cNvPr>
          <p:cNvSpPr>
            <a:spLocks noGrp="1" noChangeArrowheads="1"/>
          </p:cNvSpPr>
          <p:nvPr>
            <p:ph type="body" idx="1"/>
          </p:nvPr>
        </p:nvSpPr>
        <p:spPr>
          <a:xfrm>
            <a:off x="457200" y="404813"/>
            <a:ext cx="8229600" cy="5721350"/>
          </a:xfrm>
        </p:spPr>
        <p:txBody>
          <a:bodyPr/>
          <a:lstStyle/>
          <a:p>
            <a:pPr>
              <a:lnSpc>
                <a:spcPct val="80000"/>
              </a:lnSpc>
              <a:buFontTx/>
              <a:buNone/>
            </a:pPr>
            <a:endParaRPr lang="en-GB" altLang="en-US" sz="2800"/>
          </a:p>
          <a:p>
            <a:pPr>
              <a:lnSpc>
                <a:spcPct val="80000"/>
              </a:lnSpc>
              <a:buFontTx/>
              <a:buNone/>
            </a:pPr>
            <a:r>
              <a:rPr lang="en-GB" altLang="en-US" sz="2800"/>
              <a:t>There were also '</a:t>
            </a:r>
            <a:r>
              <a:rPr lang="en-GB" altLang="en-US" sz="2800" b="1"/>
              <a:t>National Schools</a:t>
            </a:r>
            <a:r>
              <a:rPr lang="en-GB" altLang="en-US" sz="2800"/>
              <a:t>‘, built by the church, which taught children reading, writing, arithmetic and religion. There was usually 1 classroom so all children were mixed together. 1 teacher might have 100 pupils! The teacher sat at a high desk, and some of the older pupils helped the younger ones with their lessons. They had to stay behind after school to learn their own lessons.</a:t>
            </a:r>
          </a:p>
          <a:p>
            <a:pPr>
              <a:lnSpc>
                <a:spcPct val="80000"/>
              </a:lnSpc>
              <a:buFontTx/>
              <a:buNone/>
            </a:pPr>
            <a:r>
              <a:rPr lang="en-GB" altLang="en-US" sz="2800"/>
              <a:t>The teacher was very strict and children were often caned. The building was grim. The classroom was heated by a single open fire, and there were no attractive books or displays.</a:t>
            </a:r>
          </a:p>
          <a:p>
            <a:pPr>
              <a:lnSpc>
                <a:spcPct val="80000"/>
              </a:lnSpc>
              <a:buFontTx/>
              <a:buNone/>
            </a:pPr>
            <a:r>
              <a:rPr lang="en-GB" altLang="en-US" sz="2800"/>
              <a:t>However, it was still better than the dame school.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33795">
                                            <p:txEl>
                                              <p:pRg st="1" end="1"/>
                                            </p:txEl>
                                          </p:spTgt>
                                        </p:tgtEl>
                                        <p:attrNameLst>
                                          <p:attrName>style.visibility</p:attrName>
                                        </p:attrNameLst>
                                      </p:cBhvr>
                                      <p:to>
                                        <p:strVal val="visible"/>
                                      </p:to>
                                    </p:set>
                                    <p:animEffect transition="in" filter="slide(fromLeft)">
                                      <p:cBhvr>
                                        <p:cTn id="7" dur="2000"/>
                                        <p:tgtEl>
                                          <p:spTgt spid="3379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33795">
                                            <p:txEl>
                                              <p:pRg st="2" end="2"/>
                                            </p:txEl>
                                          </p:spTgt>
                                        </p:tgtEl>
                                        <p:attrNameLst>
                                          <p:attrName>style.visibility</p:attrName>
                                        </p:attrNameLst>
                                      </p:cBhvr>
                                      <p:to>
                                        <p:strVal val="visible"/>
                                      </p:to>
                                    </p:set>
                                    <p:animEffect transition="in" filter="slide(fromLeft)">
                                      <p:cBhvr>
                                        <p:cTn id="12" dur="2000"/>
                                        <p:tgtEl>
                                          <p:spTgt spid="3379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33795">
                                            <p:txEl>
                                              <p:pRg st="3" end="3"/>
                                            </p:txEl>
                                          </p:spTgt>
                                        </p:tgtEl>
                                        <p:attrNameLst>
                                          <p:attrName>style.visibility</p:attrName>
                                        </p:attrNameLst>
                                      </p:cBhvr>
                                      <p:to>
                                        <p:strVal val="visible"/>
                                      </p:to>
                                    </p:set>
                                    <p:animEffect transition="in" filter="slide(fromLeft)">
                                      <p:cBhvr>
                                        <p:cTn id="17" dur="2000"/>
                                        <p:tgtEl>
                                          <p:spTgt spid="337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44036" name="Picture 4" descr="http://www.ict.oxon-lea.gov.uk/best_practice/unit11_children/marbles.jpg">
            <a:extLst>
              <a:ext uri="{FF2B5EF4-FFF2-40B4-BE49-F238E27FC236}">
                <a16:creationId xmlns:a16="http://schemas.microsoft.com/office/drawing/2014/main" id="{655AF072-FB94-42D9-9B10-51CE80F9DE92}"/>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187450" y="260350"/>
            <a:ext cx="6697663" cy="556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Text Box 5">
            <a:extLst>
              <a:ext uri="{FF2B5EF4-FFF2-40B4-BE49-F238E27FC236}">
                <a16:creationId xmlns:a16="http://schemas.microsoft.com/office/drawing/2014/main" id="{681AD4D9-CFCF-40B5-8A6B-DBC7FBAB6DD0}"/>
              </a:ext>
            </a:extLst>
          </p:cNvPr>
          <p:cNvSpPr txBox="1">
            <a:spLocks noChangeArrowheads="1"/>
          </p:cNvSpPr>
          <p:nvPr/>
        </p:nvSpPr>
        <p:spPr bwMode="auto">
          <a:xfrm>
            <a:off x="1187450" y="6308725"/>
            <a:ext cx="69135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
        <p:nvSpPr>
          <p:cNvPr id="44038" name="Text Box 6">
            <a:extLst>
              <a:ext uri="{FF2B5EF4-FFF2-40B4-BE49-F238E27FC236}">
                <a16:creationId xmlns:a16="http://schemas.microsoft.com/office/drawing/2014/main" id="{26F2DB67-1794-4E91-A952-E89FA4A20146}"/>
              </a:ext>
            </a:extLst>
          </p:cNvPr>
          <p:cNvSpPr txBox="1">
            <a:spLocks noChangeArrowheads="1"/>
          </p:cNvSpPr>
          <p:nvPr/>
        </p:nvSpPr>
        <p:spPr bwMode="auto">
          <a:xfrm>
            <a:off x="827088" y="6021388"/>
            <a:ext cx="734536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a:t>These children are playing in a Victorian school playground. What games are they playing? What is the playground like?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99FF"/>
        </a:solidFill>
        <a:effectLst/>
      </p:bgPr>
    </p:bg>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76999AA5-383C-48D5-A35C-DC6E364BC060}"/>
              </a:ext>
            </a:extLst>
          </p:cNvPr>
          <p:cNvSpPr>
            <a:spLocks noGrp="1" noChangeArrowheads="1"/>
          </p:cNvSpPr>
          <p:nvPr>
            <p:ph type="title"/>
          </p:nvPr>
        </p:nvSpPr>
        <p:spPr>
          <a:xfrm>
            <a:off x="468313" y="260350"/>
            <a:ext cx="8229600" cy="796925"/>
          </a:xfrm>
        </p:spPr>
        <p:txBody>
          <a:bodyPr/>
          <a:lstStyle/>
          <a:p>
            <a:r>
              <a:rPr lang="en-GB" altLang="en-US"/>
              <a:t>So why did things change?</a:t>
            </a:r>
          </a:p>
        </p:txBody>
      </p:sp>
      <p:sp>
        <p:nvSpPr>
          <p:cNvPr id="34819" name="Rectangle 3">
            <a:extLst>
              <a:ext uri="{FF2B5EF4-FFF2-40B4-BE49-F238E27FC236}">
                <a16:creationId xmlns:a16="http://schemas.microsoft.com/office/drawing/2014/main" id="{8605DC85-249D-4EC4-A5CD-8654555C2E8D}"/>
              </a:ext>
            </a:extLst>
          </p:cNvPr>
          <p:cNvSpPr>
            <a:spLocks noGrp="1" noChangeArrowheads="1"/>
          </p:cNvSpPr>
          <p:nvPr>
            <p:ph type="body" idx="1"/>
          </p:nvPr>
        </p:nvSpPr>
        <p:spPr>
          <a:xfrm>
            <a:off x="457200" y="981075"/>
            <a:ext cx="8229600" cy="5400675"/>
          </a:xfrm>
        </p:spPr>
        <p:txBody>
          <a:bodyPr/>
          <a:lstStyle/>
          <a:p>
            <a:pPr>
              <a:lnSpc>
                <a:spcPct val="80000"/>
              </a:lnSpc>
              <a:buFontTx/>
              <a:buNone/>
            </a:pPr>
            <a:r>
              <a:rPr lang="en-GB" altLang="en-US" sz="2400"/>
              <a:t>The Victorians soon realised that it was important for people to be able to read and write and education became more important. </a:t>
            </a:r>
            <a:endParaRPr lang="en-GB" altLang="en-US" sz="2400" b="1"/>
          </a:p>
          <a:p>
            <a:pPr>
              <a:lnSpc>
                <a:spcPct val="80000"/>
              </a:lnSpc>
            </a:pPr>
            <a:r>
              <a:rPr lang="en-GB" altLang="en-US" sz="2400"/>
              <a:t>In 1833, the government gave money to schools. Not everyone who ran the schools could read themselves so the standard of education was not very good. </a:t>
            </a:r>
          </a:p>
          <a:p>
            <a:pPr>
              <a:lnSpc>
                <a:spcPct val="80000"/>
              </a:lnSpc>
            </a:pPr>
            <a:r>
              <a:rPr lang="en-GB" altLang="en-US" sz="2400"/>
              <a:t>In 1844, Parliament passed a law that meant children working in factories had to have six-half-days schooling every week. '</a:t>
            </a:r>
            <a:r>
              <a:rPr lang="en-GB" altLang="en-US" sz="2400" b="1"/>
              <a:t>Ragged School</a:t>
            </a:r>
            <a:r>
              <a:rPr lang="en-GB" altLang="en-US" sz="2400"/>
              <a:t>s' were set up to provide free basic education for orphans and very poor children.</a:t>
            </a:r>
          </a:p>
          <a:p>
            <a:pPr>
              <a:lnSpc>
                <a:spcPct val="80000"/>
              </a:lnSpc>
            </a:pPr>
            <a:r>
              <a:rPr lang="en-GB" altLang="en-US" sz="2400"/>
              <a:t> In 1870, Parliament passed the Forster's Education Act. This meant that schools had to be available to all children aged 5 to 12.  However, not all these school were free so many could not afford the 'school's pence' each week. As it was not compulsory to attend, many children still didn't go to school.  They worked and earned money for the family instead.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4818"/>
                                        </p:tgtEl>
                                        <p:attrNameLst>
                                          <p:attrName>style.visibility</p:attrName>
                                        </p:attrNameLst>
                                      </p:cBhvr>
                                      <p:to>
                                        <p:strVal val="visible"/>
                                      </p:to>
                                    </p:set>
                                    <p:anim calcmode="lin" valueType="num">
                                      <p:cBhvr additive="base">
                                        <p:cTn id="7" dur="5000" fill="hold"/>
                                        <p:tgtEl>
                                          <p:spTgt spid="34818"/>
                                        </p:tgtEl>
                                        <p:attrNameLst>
                                          <p:attrName>ppt_x</p:attrName>
                                        </p:attrNameLst>
                                      </p:cBhvr>
                                      <p:tavLst>
                                        <p:tav tm="0">
                                          <p:val>
                                            <p:strVal val="#ppt_x"/>
                                          </p:val>
                                        </p:tav>
                                        <p:tav tm="100000">
                                          <p:val>
                                            <p:strVal val="#ppt_x"/>
                                          </p:val>
                                        </p:tav>
                                      </p:tavLst>
                                    </p:anim>
                                    <p:anim calcmode="lin" valueType="num">
                                      <p:cBhvr additive="base">
                                        <p:cTn id="8" dur="5000" fill="hold"/>
                                        <p:tgtEl>
                                          <p:spTgt spid="3481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3" presetClass="entr" presetSubtype="16" fill="hold" grpId="0" nodeType="clickEffect">
                                  <p:stCondLst>
                                    <p:cond delay="0"/>
                                  </p:stCondLst>
                                  <p:childTnLst>
                                    <p:set>
                                      <p:cBhvr>
                                        <p:cTn id="12" dur="1" fill="hold">
                                          <p:stCondLst>
                                            <p:cond delay="0"/>
                                          </p:stCondLst>
                                        </p:cTn>
                                        <p:tgtEl>
                                          <p:spTgt spid="34819">
                                            <p:txEl>
                                              <p:pRg st="0" end="0"/>
                                            </p:txEl>
                                          </p:spTgt>
                                        </p:tgtEl>
                                        <p:attrNameLst>
                                          <p:attrName>style.visibility</p:attrName>
                                        </p:attrNameLst>
                                      </p:cBhvr>
                                      <p:to>
                                        <p:strVal val="visible"/>
                                      </p:to>
                                    </p:set>
                                    <p:animEffect transition="in" filter="plus(in)">
                                      <p:cBhvr>
                                        <p:cTn id="13" dur="2000"/>
                                        <p:tgtEl>
                                          <p:spTgt spid="34819">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3" presetClass="entr" presetSubtype="16" fill="hold" grpId="0" nodeType="clickEffect">
                                  <p:stCondLst>
                                    <p:cond delay="0"/>
                                  </p:stCondLst>
                                  <p:childTnLst>
                                    <p:set>
                                      <p:cBhvr>
                                        <p:cTn id="17" dur="1" fill="hold">
                                          <p:stCondLst>
                                            <p:cond delay="0"/>
                                          </p:stCondLst>
                                        </p:cTn>
                                        <p:tgtEl>
                                          <p:spTgt spid="34819">
                                            <p:txEl>
                                              <p:pRg st="1" end="1"/>
                                            </p:txEl>
                                          </p:spTgt>
                                        </p:tgtEl>
                                        <p:attrNameLst>
                                          <p:attrName>style.visibility</p:attrName>
                                        </p:attrNameLst>
                                      </p:cBhvr>
                                      <p:to>
                                        <p:strVal val="visible"/>
                                      </p:to>
                                    </p:set>
                                    <p:animEffect transition="in" filter="plus(in)">
                                      <p:cBhvr>
                                        <p:cTn id="18" dur="2000"/>
                                        <p:tgtEl>
                                          <p:spTgt spid="34819">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3" presetClass="entr" presetSubtype="16" fill="hold" grpId="0" nodeType="clickEffect">
                                  <p:stCondLst>
                                    <p:cond delay="0"/>
                                  </p:stCondLst>
                                  <p:childTnLst>
                                    <p:set>
                                      <p:cBhvr>
                                        <p:cTn id="22" dur="1" fill="hold">
                                          <p:stCondLst>
                                            <p:cond delay="0"/>
                                          </p:stCondLst>
                                        </p:cTn>
                                        <p:tgtEl>
                                          <p:spTgt spid="34819">
                                            <p:txEl>
                                              <p:pRg st="2" end="2"/>
                                            </p:txEl>
                                          </p:spTgt>
                                        </p:tgtEl>
                                        <p:attrNameLst>
                                          <p:attrName>style.visibility</p:attrName>
                                        </p:attrNameLst>
                                      </p:cBhvr>
                                      <p:to>
                                        <p:strVal val="visible"/>
                                      </p:to>
                                    </p:set>
                                    <p:animEffect transition="in" filter="plus(in)">
                                      <p:cBhvr>
                                        <p:cTn id="23" dur="2000"/>
                                        <p:tgtEl>
                                          <p:spTgt spid="34819">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3" presetClass="entr" presetSubtype="16" fill="hold" grpId="0" nodeType="clickEffect">
                                  <p:stCondLst>
                                    <p:cond delay="0"/>
                                  </p:stCondLst>
                                  <p:childTnLst>
                                    <p:set>
                                      <p:cBhvr>
                                        <p:cTn id="27" dur="1" fill="hold">
                                          <p:stCondLst>
                                            <p:cond delay="0"/>
                                          </p:stCondLst>
                                        </p:cTn>
                                        <p:tgtEl>
                                          <p:spTgt spid="34819">
                                            <p:txEl>
                                              <p:pRg st="3" end="3"/>
                                            </p:txEl>
                                          </p:spTgt>
                                        </p:tgtEl>
                                        <p:attrNameLst>
                                          <p:attrName>style.visibility</p:attrName>
                                        </p:attrNameLst>
                                      </p:cBhvr>
                                      <p:to>
                                        <p:strVal val="visible"/>
                                      </p:to>
                                    </p:set>
                                    <p:animEffect transition="in" filter="plus(in)">
                                      <p:cBhvr>
                                        <p:cTn id="28" dur="2000"/>
                                        <p:tgtEl>
                                          <p:spTgt spid="348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P spid="348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4" name="Picture 4" descr="Catalogue ref: ZPER 34/32, p.520;  Picture of Ragged School">
            <a:extLst>
              <a:ext uri="{FF2B5EF4-FFF2-40B4-BE49-F238E27FC236}">
                <a16:creationId xmlns:a16="http://schemas.microsoft.com/office/drawing/2014/main" id="{682C7076-7BD4-4EC6-A172-643C080816EF}"/>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28600" y="333375"/>
            <a:ext cx="8591550" cy="568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Text Box 5">
            <a:extLst>
              <a:ext uri="{FF2B5EF4-FFF2-40B4-BE49-F238E27FC236}">
                <a16:creationId xmlns:a16="http://schemas.microsoft.com/office/drawing/2014/main" id="{7289B95E-D92D-482B-AB6A-352A7C8B9546}"/>
              </a:ext>
            </a:extLst>
          </p:cNvPr>
          <p:cNvSpPr txBox="1">
            <a:spLocks noChangeArrowheads="1"/>
          </p:cNvSpPr>
          <p:nvPr/>
        </p:nvSpPr>
        <p:spPr bwMode="auto">
          <a:xfrm>
            <a:off x="1331913" y="6092825"/>
            <a:ext cx="64801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a:t>This is a ‘ragged school’. What can you see?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99FF"/>
        </a:solidFill>
        <a:effectLst/>
      </p:bgPr>
    </p:bg>
    <p:spTree>
      <p:nvGrpSpPr>
        <p:cNvPr id="1" name=""/>
        <p:cNvGrpSpPr/>
        <p:nvPr/>
      </p:nvGrpSpPr>
      <p:grpSpPr>
        <a:xfrm>
          <a:off x="0" y="0"/>
          <a:ext cx="0" cy="0"/>
          <a:chOff x="0" y="0"/>
          <a:chExt cx="0" cy="0"/>
        </a:xfrm>
      </p:grpSpPr>
      <p:sp>
        <p:nvSpPr>
          <p:cNvPr id="35843" name="Rectangle 3">
            <a:extLst>
              <a:ext uri="{FF2B5EF4-FFF2-40B4-BE49-F238E27FC236}">
                <a16:creationId xmlns:a16="http://schemas.microsoft.com/office/drawing/2014/main" id="{A837ACCB-5DD7-4643-8726-FBFFDEA52076}"/>
              </a:ext>
            </a:extLst>
          </p:cNvPr>
          <p:cNvSpPr>
            <a:spLocks noGrp="1" noChangeArrowheads="1"/>
          </p:cNvSpPr>
          <p:nvPr>
            <p:ph type="body" idx="1"/>
          </p:nvPr>
        </p:nvSpPr>
        <p:spPr>
          <a:xfrm>
            <a:off x="457200" y="981075"/>
            <a:ext cx="8229600" cy="5145088"/>
          </a:xfrm>
        </p:spPr>
        <p:txBody>
          <a:bodyPr/>
          <a:lstStyle/>
          <a:p>
            <a:pPr>
              <a:buFontTx/>
              <a:buNone/>
            </a:pPr>
            <a:r>
              <a:rPr lang="en-GB" altLang="en-US"/>
              <a:t>It wasn't until 1880 that schooling became compulsory. All children had to attend a school until they were 10 years old.</a:t>
            </a:r>
          </a:p>
          <a:p>
            <a:pPr>
              <a:buFontTx/>
              <a:buNone/>
            </a:pPr>
            <a:r>
              <a:rPr lang="en-GB" altLang="en-US"/>
              <a:t> In 1889, the school leaving age was raised to twelve, and in 1891, the school's pence fee was abolished and schools became free.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Effect transition="in" filter="wedge">
                                      <p:cBhvr>
                                        <p:cTn id="7" dur="2000"/>
                                        <p:tgtEl>
                                          <p:spTgt spid="358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35843">
                                            <p:txEl>
                                              <p:pRg st="1" end="1"/>
                                            </p:txEl>
                                          </p:spTgt>
                                        </p:tgtEl>
                                        <p:attrNameLst>
                                          <p:attrName>style.visibility</p:attrName>
                                        </p:attrNameLst>
                                      </p:cBhvr>
                                      <p:to>
                                        <p:strVal val="visible"/>
                                      </p:to>
                                    </p:set>
                                    <p:animEffect transition="in" filter="wedge">
                                      <p:cBhvr>
                                        <p:cTn id="12" dur="2000"/>
                                        <p:tgtEl>
                                          <p:spTgt spid="358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3E9DDF03-179A-475A-8F01-56EDC514E48B}"/>
              </a:ext>
            </a:extLst>
          </p:cNvPr>
          <p:cNvSpPr>
            <a:spLocks noGrp="1" noChangeArrowheads="1"/>
          </p:cNvSpPr>
          <p:nvPr>
            <p:ph type="title"/>
          </p:nvPr>
        </p:nvSpPr>
        <p:spPr>
          <a:xfrm>
            <a:off x="468313" y="188913"/>
            <a:ext cx="8229600" cy="796925"/>
          </a:xfrm>
        </p:spPr>
        <p:txBody>
          <a:bodyPr/>
          <a:lstStyle/>
          <a:p>
            <a:r>
              <a:rPr lang="en-GB" altLang="en-US"/>
              <a:t>What was a school day like?</a:t>
            </a:r>
          </a:p>
        </p:txBody>
      </p:sp>
      <p:sp>
        <p:nvSpPr>
          <p:cNvPr id="36867" name="Rectangle 3">
            <a:extLst>
              <a:ext uri="{FF2B5EF4-FFF2-40B4-BE49-F238E27FC236}">
                <a16:creationId xmlns:a16="http://schemas.microsoft.com/office/drawing/2014/main" id="{CDB2B7D9-6861-4032-9A7E-B8261D781A00}"/>
              </a:ext>
            </a:extLst>
          </p:cNvPr>
          <p:cNvSpPr>
            <a:spLocks noGrp="1" noChangeArrowheads="1"/>
          </p:cNvSpPr>
          <p:nvPr>
            <p:ph type="body" idx="1"/>
          </p:nvPr>
        </p:nvSpPr>
        <p:spPr>
          <a:xfrm>
            <a:off x="457200" y="1052513"/>
            <a:ext cx="8229600" cy="5073650"/>
          </a:xfrm>
        </p:spPr>
        <p:txBody>
          <a:bodyPr/>
          <a:lstStyle/>
          <a:p>
            <a:pPr>
              <a:lnSpc>
                <a:spcPct val="80000"/>
              </a:lnSpc>
            </a:pPr>
            <a:r>
              <a:rPr lang="en-GB" altLang="en-US" sz="2800" dirty="0"/>
              <a:t>The day usually began with prayers and religious instruction. Morning lessons ran from 9a.m. to 12p.m.  Children went home for a meal, then returned for afternoon classes from 2p.m. to 5p.m. </a:t>
            </a:r>
          </a:p>
          <a:p>
            <a:pPr>
              <a:lnSpc>
                <a:spcPct val="80000"/>
              </a:lnSpc>
            </a:pPr>
            <a:r>
              <a:rPr lang="en-GB" altLang="en-US" sz="2800" dirty="0"/>
              <a:t>Lessons included the three Rs - </a:t>
            </a:r>
            <a:r>
              <a:rPr lang="en-GB" altLang="en-US" sz="2800" b="1" dirty="0"/>
              <a:t>R</a:t>
            </a:r>
            <a:r>
              <a:rPr lang="en-GB" altLang="en-US" sz="2800" dirty="0"/>
              <a:t>eading, </a:t>
            </a:r>
            <a:r>
              <a:rPr lang="en-GB" altLang="en-US" sz="2800" dirty="0" err="1"/>
              <a:t>W</a:t>
            </a:r>
            <a:r>
              <a:rPr lang="en-GB" altLang="en-US" sz="2800" b="1" dirty="0" err="1"/>
              <a:t>R</a:t>
            </a:r>
            <a:r>
              <a:rPr lang="en-GB" altLang="en-US" sz="2800" dirty="0" err="1"/>
              <a:t>iting</a:t>
            </a:r>
            <a:r>
              <a:rPr lang="en-GB" altLang="en-US" sz="2800" dirty="0"/>
              <a:t> and Dictation, and </a:t>
            </a:r>
            <a:r>
              <a:rPr lang="en-GB" altLang="en-US" sz="2800" dirty="0" err="1"/>
              <a:t>A</a:t>
            </a:r>
            <a:r>
              <a:rPr lang="en-GB" altLang="en-US" sz="2800" b="1" dirty="0" err="1"/>
              <a:t>R</a:t>
            </a:r>
            <a:r>
              <a:rPr lang="en-GB" altLang="en-US" sz="2800" dirty="0" err="1"/>
              <a:t>ithmetic</a:t>
            </a:r>
            <a:r>
              <a:rPr lang="en-GB" altLang="en-US" sz="2800" dirty="0"/>
              <a:t>. These were taught for most of the day, but once a week the children learned geography, history and singing. The girls learned how to sew. </a:t>
            </a:r>
          </a:p>
          <a:p>
            <a:pPr>
              <a:lnSpc>
                <a:spcPct val="80000"/>
              </a:lnSpc>
            </a:pPr>
            <a:r>
              <a:rPr lang="en-GB" altLang="en-US" sz="2800" dirty="0"/>
              <a:t>Schools did not teach music or PE in the way that schools do now. Children sometimes did 'drill' in the classroom. Drill was a series of exercises that were done by the side of a desk.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blinds(horizontal)">
                                      <p:cBhvr>
                                        <p:cTn id="7" dur="1000"/>
                                        <p:tgtEl>
                                          <p:spTgt spid="368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867">
                                            <p:txEl>
                                              <p:pRg st="0" end="0"/>
                                            </p:txEl>
                                          </p:spTgt>
                                        </p:tgtEl>
                                        <p:attrNameLst>
                                          <p:attrName>style.visibility</p:attrName>
                                        </p:attrNameLst>
                                      </p:cBhvr>
                                      <p:to>
                                        <p:strVal val="visible"/>
                                      </p:to>
                                    </p:set>
                                    <p:animEffect transition="in" filter="fade">
                                      <p:cBhvr>
                                        <p:cTn id="12" dur="2000"/>
                                        <p:tgtEl>
                                          <p:spTgt spid="3686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6867">
                                            <p:txEl>
                                              <p:pRg st="1" end="1"/>
                                            </p:txEl>
                                          </p:spTgt>
                                        </p:tgtEl>
                                        <p:attrNameLst>
                                          <p:attrName>style.visibility</p:attrName>
                                        </p:attrNameLst>
                                      </p:cBhvr>
                                      <p:to>
                                        <p:strVal val="visible"/>
                                      </p:to>
                                    </p:set>
                                    <p:animEffect transition="in" filter="fade">
                                      <p:cBhvr>
                                        <p:cTn id="17" dur="2000"/>
                                        <p:tgtEl>
                                          <p:spTgt spid="3686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6867">
                                            <p:txEl>
                                              <p:pRg st="2" end="2"/>
                                            </p:txEl>
                                          </p:spTgt>
                                        </p:tgtEl>
                                        <p:attrNameLst>
                                          <p:attrName>style.visibility</p:attrName>
                                        </p:attrNameLst>
                                      </p:cBhvr>
                                      <p:to>
                                        <p:strVal val="visible"/>
                                      </p:to>
                                    </p:set>
                                    <p:animEffect transition="in" filter="fade">
                                      <p:cBhvr>
                                        <p:cTn id="22" dur="2000"/>
                                        <p:tgtEl>
                                          <p:spTgt spid="368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p:bldP spid="3686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A80E3FFD-1CCE-478D-8743-EF6964074E2C}"/>
              </a:ext>
            </a:extLst>
          </p:cNvPr>
          <p:cNvSpPr>
            <a:spLocks noGrp="1" noChangeArrowheads="1"/>
          </p:cNvSpPr>
          <p:nvPr>
            <p:ph type="title"/>
          </p:nvPr>
        </p:nvSpPr>
        <p:spPr/>
        <p:txBody>
          <a:bodyPr/>
          <a:lstStyle/>
          <a:p>
            <a:r>
              <a:rPr lang="en-US" altLang="en-US"/>
              <a:t>Meanwhile in Wales…</a:t>
            </a:r>
          </a:p>
        </p:txBody>
      </p:sp>
      <p:sp>
        <p:nvSpPr>
          <p:cNvPr id="65540" name="Rectangle 4">
            <a:extLst>
              <a:ext uri="{FF2B5EF4-FFF2-40B4-BE49-F238E27FC236}">
                <a16:creationId xmlns:a16="http://schemas.microsoft.com/office/drawing/2014/main" id="{10077BB7-D8B6-4DF4-A13D-E2BA5E09DADA}"/>
              </a:ext>
            </a:extLst>
          </p:cNvPr>
          <p:cNvSpPr>
            <a:spLocks noGrp="1" noChangeArrowheads="1"/>
          </p:cNvSpPr>
          <p:nvPr>
            <p:ph type="body" idx="1"/>
          </p:nvPr>
        </p:nvSpPr>
        <p:spPr/>
        <p:txBody>
          <a:bodyPr/>
          <a:lstStyle/>
          <a:p>
            <a:pPr>
              <a:lnSpc>
                <a:spcPct val="90000"/>
              </a:lnSpc>
            </a:pPr>
            <a:r>
              <a:rPr lang="en-US" altLang="en-US" sz="2800" dirty="0"/>
              <a:t>A report was written about the state of education in the country by three English speaking Inspectors.</a:t>
            </a:r>
          </a:p>
          <a:p>
            <a:pPr>
              <a:lnSpc>
                <a:spcPct val="90000"/>
              </a:lnSpc>
            </a:pPr>
            <a:r>
              <a:rPr lang="en-US" altLang="en-US" sz="2800" dirty="0"/>
              <a:t>At the time, everybody in Wales spoke Welsh.</a:t>
            </a:r>
          </a:p>
          <a:p>
            <a:pPr>
              <a:lnSpc>
                <a:spcPct val="90000"/>
              </a:lnSpc>
            </a:pPr>
            <a:r>
              <a:rPr lang="en-US" altLang="en-US" sz="2800" dirty="0"/>
              <a:t>The report became known as ‘The Treason of the Blue Books’ because it was very negative not just about education but about the people and language of Wales.</a:t>
            </a:r>
          </a:p>
          <a:p>
            <a:pPr>
              <a:lnSpc>
                <a:spcPct val="90000"/>
              </a:lnSpc>
            </a:pPr>
            <a:r>
              <a:rPr lang="en-US" altLang="en-US" sz="2800" dirty="0"/>
              <a:t>The report suggested that the Welsh language was a drawback and that everything would improve if English was spoken.</a:t>
            </a:r>
          </a:p>
          <a:p>
            <a:pPr>
              <a:lnSpc>
                <a:spcPct val="90000"/>
              </a:lnSpc>
            </a:pPr>
            <a:endParaRPr lang="en-US" altLang="en-US" sz="2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6A53ABA5-C1A4-418C-95C6-1816468E37C7}"/>
              </a:ext>
            </a:extLst>
          </p:cNvPr>
          <p:cNvSpPr>
            <a:spLocks noGrp="1" noChangeArrowheads="1"/>
          </p:cNvSpPr>
          <p:nvPr>
            <p:ph type="title"/>
          </p:nvPr>
        </p:nvSpPr>
        <p:spPr/>
        <p:txBody>
          <a:bodyPr/>
          <a:lstStyle/>
          <a:p>
            <a:r>
              <a:rPr lang="en-US" altLang="en-US"/>
              <a:t>And so the ‘Welsh Not’ was introduced.</a:t>
            </a:r>
          </a:p>
        </p:txBody>
      </p:sp>
      <p:pic>
        <p:nvPicPr>
          <p:cNvPr id="1026" name="Picture 2" descr="Welsh subjugation. Denial of our birthright. English colonial attitudes.  The Welsh Not. | Welsh language, Cymru, Welsh">
            <a:extLst>
              <a:ext uri="{FF2B5EF4-FFF2-40B4-BE49-F238E27FC236}">
                <a16:creationId xmlns:a16="http://schemas.microsoft.com/office/drawing/2014/main" id="{9AE033C8-5912-B6A0-63EC-474AC46023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1300" y="1676400"/>
            <a:ext cx="3581400" cy="502163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99FF"/>
        </a:solidFill>
        <a:effectLst/>
      </p:bgPr>
    </p:bg>
    <p:spTree>
      <p:nvGrpSpPr>
        <p:cNvPr id="1" name=""/>
        <p:cNvGrpSpPr/>
        <p:nvPr/>
      </p:nvGrpSpPr>
      <p:grpSpPr>
        <a:xfrm>
          <a:off x="0" y="0"/>
          <a:ext cx="0" cy="0"/>
          <a:chOff x="0" y="0"/>
          <a:chExt cx="0" cy="0"/>
        </a:xfrm>
      </p:grpSpPr>
      <p:sp>
        <p:nvSpPr>
          <p:cNvPr id="68611" name="Rectangle 3">
            <a:extLst>
              <a:ext uri="{FF2B5EF4-FFF2-40B4-BE49-F238E27FC236}">
                <a16:creationId xmlns:a16="http://schemas.microsoft.com/office/drawing/2014/main" id="{E442F5A1-3767-4DA2-8D42-75864C88B1A1}"/>
              </a:ext>
            </a:extLst>
          </p:cNvPr>
          <p:cNvSpPr>
            <a:spLocks noGrp="1" noChangeArrowheads="1"/>
          </p:cNvSpPr>
          <p:nvPr>
            <p:ph type="body" idx="1"/>
          </p:nvPr>
        </p:nvSpPr>
        <p:spPr/>
        <p:txBody>
          <a:bodyPr/>
          <a:lstStyle/>
          <a:p>
            <a:pPr>
              <a:spcBef>
                <a:spcPts val="500"/>
              </a:spcBef>
              <a:spcAft>
                <a:spcPts val="500"/>
              </a:spcAft>
            </a:pPr>
            <a:r>
              <a:rPr lang="en-US" altLang="en-US" dirty="0">
                <a:latin typeface="Arial" panose="020B0604020202020204" pitchFamily="34" charset="0"/>
                <a:cs typeface="Arial" panose="020B0604020202020204" pitchFamily="34" charset="0"/>
              </a:rPr>
              <a:t>The </a:t>
            </a:r>
            <a:r>
              <a:rPr lang="en-US" altLang="en-US" b="1" dirty="0">
                <a:latin typeface="Arial" panose="020B0604020202020204" pitchFamily="34" charset="0"/>
                <a:cs typeface="Arial" panose="020B0604020202020204" pitchFamily="34" charset="0"/>
              </a:rPr>
              <a:t>Welsh Not</a:t>
            </a:r>
            <a:r>
              <a:rPr lang="en-US" altLang="en-US" dirty="0">
                <a:latin typeface="Arial" panose="020B0604020202020204" pitchFamily="34" charset="0"/>
                <a:cs typeface="Arial" panose="020B0604020202020204" pitchFamily="34" charset="0"/>
              </a:rPr>
              <a:t> was a piece of wood, inscribed with the letters "WN", that was hung round the necks of children who were caught speaking Welsh in school.  The "not" was given to any child overheard speaking Welsh, who would pass it to a different child if overheard speaking Welsh. By the end of the day, the wearer of the "not" would be given a lashing.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tx1"/>
            </a:gs>
            <a:gs pos="100000">
              <a:schemeClr val="tx1">
                <a:gamma/>
                <a:tint val="0"/>
                <a:invGamma/>
              </a:schemeClr>
            </a:gs>
          </a:gsLst>
          <a:lin ang="5400000" scaled="1"/>
        </a:gradFill>
        <a:effectLst/>
      </p:bgPr>
    </p:bg>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6526AA68-FAB8-4009-B5C2-B3EBFE1FAB23}"/>
              </a:ext>
            </a:extLst>
          </p:cNvPr>
          <p:cNvSpPr>
            <a:spLocks noGrp="1" noChangeArrowheads="1"/>
          </p:cNvSpPr>
          <p:nvPr>
            <p:ph type="title"/>
          </p:nvPr>
        </p:nvSpPr>
        <p:spPr/>
        <p:txBody>
          <a:bodyPr/>
          <a:lstStyle/>
          <a:p>
            <a:r>
              <a:rPr lang="en-GB" altLang="en-US">
                <a:solidFill>
                  <a:schemeClr val="bg1"/>
                </a:solidFill>
              </a:rPr>
              <a:t>Other important dates.</a:t>
            </a:r>
          </a:p>
        </p:txBody>
      </p:sp>
      <p:sp>
        <p:nvSpPr>
          <p:cNvPr id="37891" name="Rectangle 3">
            <a:extLst>
              <a:ext uri="{FF2B5EF4-FFF2-40B4-BE49-F238E27FC236}">
                <a16:creationId xmlns:a16="http://schemas.microsoft.com/office/drawing/2014/main" id="{F47A75AB-018F-4587-A4FC-3318CA7B2950}"/>
              </a:ext>
            </a:extLst>
          </p:cNvPr>
          <p:cNvSpPr>
            <a:spLocks noGrp="1" noChangeArrowheads="1"/>
          </p:cNvSpPr>
          <p:nvPr>
            <p:ph type="body" idx="1"/>
          </p:nvPr>
        </p:nvSpPr>
        <p:spPr/>
        <p:txBody>
          <a:bodyPr/>
          <a:lstStyle/>
          <a:p>
            <a:endParaRPr lang="en-GB" altLang="en-US"/>
          </a:p>
          <a:p>
            <a:endParaRPr lang="en-GB" altLang="en-US"/>
          </a:p>
        </p:txBody>
      </p:sp>
      <p:sp>
        <p:nvSpPr>
          <p:cNvPr id="37892" name="Text Box 4">
            <a:extLst>
              <a:ext uri="{FF2B5EF4-FFF2-40B4-BE49-F238E27FC236}">
                <a16:creationId xmlns:a16="http://schemas.microsoft.com/office/drawing/2014/main" id="{83F45B2E-5C2F-4CC4-A140-F1FEB9FE9077}"/>
              </a:ext>
            </a:extLst>
          </p:cNvPr>
          <p:cNvSpPr txBox="1">
            <a:spLocks noChangeArrowheads="1"/>
          </p:cNvSpPr>
          <p:nvPr/>
        </p:nvSpPr>
        <p:spPr bwMode="auto">
          <a:xfrm>
            <a:off x="900113" y="1341438"/>
            <a:ext cx="7489825" cy="132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solidFill>
                  <a:schemeClr val="bg1"/>
                </a:solidFill>
              </a:rPr>
              <a:t>1847 – Women and children under 18 were banned from working more than 10 hours a day in factories. These changes were led by the Earl of Shaftesbury.</a:t>
            </a:r>
          </a:p>
          <a:p>
            <a:pPr>
              <a:spcBef>
                <a:spcPct val="50000"/>
              </a:spcBef>
            </a:pPr>
            <a:r>
              <a:rPr lang="en-GB" altLang="en-US">
                <a:solidFill>
                  <a:schemeClr val="bg1"/>
                </a:solidFill>
              </a:rPr>
              <a:t>1867 – Children under 8 were no longer allowed to work in factories.</a:t>
            </a:r>
          </a:p>
        </p:txBody>
      </p:sp>
      <p:pic>
        <p:nvPicPr>
          <p:cNvPr id="37893" name="Picture 5" descr="http://ecole.pagespro-orange.fr/college.saintebarbe/victoria/images/atelier.jpg">
            <a:extLst>
              <a:ext uri="{FF2B5EF4-FFF2-40B4-BE49-F238E27FC236}">
                <a16:creationId xmlns:a16="http://schemas.microsoft.com/office/drawing/2014/main" id="{EBA33F65-72A9-4AED-8465-25456C5753DD}"/>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900113" y="2997200"/>
            <a:ext cx="3017837" cy="309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6" descr="http://ecole.pagespro-orange.fr/college.saintebarbe/victoria/images/enfants.jpg">
            <a:extLst>
              <a:ext uri="{FF2B5EF4-FFF2-40B4-BE49-F238E27FC236}">
                <a16:creationId xmlns:a16="http://schemas.microsoft.com/office/drawing/2014/main" id="{2148809B-6FBE-4EC3-8538-D1BF9E130FFA}"/>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4500563" y="3478213"/>
            <a:ext cx="3600450" cy="261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strips(downLeft)">
                                      <p:cBhvr>
                                        <p:cTn id="7" dur="2000"/>
                                        <p:tgtEl>
                                          <p:spTgt spid="378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7892"/>
                                        </p:tgtEl>
                                        <p:attrNameLst>
                                          <p:attrName>style.visibility</p:attrName>
                                        </p:attrNameLst>
                                      </p:cBhvr>
                                      <p:to>
                                        <p:strVal val="visible"/>
                                      </p:to>
                                    </p:set>
                                    <p:animEffect transition="in" filter="fade">
                                      <p:cBhvr>
                                        <p:cTn id="12" dur="1000"/>
                                        <p:tgtEl>
                                          <p:spTgt spid="37892"/>
                                        </p:tgtEl>
                                      </p:cBhvr>
                                    </p:animEffect>
                                    <p:anim calcmode="lin" valueType="num">
                                      <p:cBhvr>
                                        <p:cTn id="13" dur="1000" fill="hold"/>
                                        <p:tgtEl>
                                          <p:spTgt spid="37892"/>
                                        </p:tgtEl>
                                        <p:attrNameLst>
                                          <p:attrName>ppt_x</p:attrName>
                                        </p:attrNameLst>
                                      </p:cBhvr>
                                      <p:tavLst>
                                        <p:tav tm="0">
                                          <p:val>
                                            <p:strVal val="#ppt_x"/>
                                          </p:val>
                                        </p:tav>
                                        <p:tav tm="100000">
                                          <p:val>
                                            <p:strVal val="#ppt_x"/>
                                          </p:val>
                                        </p:tav>
                                      </p:tavLst>
                                    </p:anim>
                                    <p:anim calcmode="lin" valueType="num">
                                      <p:cBhvr>
                                        <p:cTn id="14" dur="1000" fill="hold"/>
                                        <p:tgtEl>
                                          <p:spTgt spid="37892"/>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nodeType="clickEffect">
                                  <p:stCondLst>
                                    <p:cond delay="0"/>
                                  </p:stCondLst>
                                  <p:childTnLst>
                                    <p:set>
                                      <p:cBhvr>
                                        <p:cTn id="18" dur="1" fill="hold">
                                          <p:stCondLst>
                                            <p:cond delay="0"/>
                                          </p:stCondLst>
                                        </p:cTn>
                                        <p:tgtEl>
                                          <p:spTgt spid="37893"/>
                                        </p:tgtEl>
                                        <p:attrNameLst>
                                          <p:attrName>style.visibility</p:attrName>
                                        </p:attrNameLst>
                                      </p:cBhvr>
                                      <p:to>
                                        <p:strVal val="visible"/>
                                      </p:to>
                                    </p:set>
                                    <p:animEffect transition="in" filter="fade">
                                      <p:cBhvr>
                                        <p:cTn id="19" dur="1000"/>
                                        <p:tgtEl>
                                          <p:spTgt spid="37893"/>
                                        </p:tgtEl>
                                      </p:cBhvr>
                                    </p:animEffect>
                                    <p:anim calcmode="lin" valueType="num">
                                      <p:cBhvr>
                                        <p:cTn id="20" dur="1000" fill="hold"/>
                                        <p:tgtEl>
                                          <p:spTgt spid="37893"/>
                                        </p:tgtEl>
                                        <p:attrNameLst>
                                          <p:attrName>ppt_x</p:attrName>
                                        </p:attrNameLst>
                                      </p:cBhvr>
                                      <p:tavLst>
                                        <p:tav tm="0">
                                          <p:val>
                                            <p:strVal val="#ppt_x"/>
                                          </p:val>
                                        </p:tav>
                                        <p:tav tm="100000">
                                          <p:val>
                                            <p:strVal val="#ppt_x"/>
                                          </p:val>
                                        </p:tav>
                                      </p:tavLst>
                                    </p:anim>
                                    <p:anim calcmode="lin" valueType="num">
                                      <p:cBhvr>
                                        <p:cTn id="21" dur="1000" fill="hold"/>
                                        <p:tgtEl>
                                          <p:spTgt spid="37893"/>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nodeType="clickEffect">
                                  <p:stCondLst>
                                    <p:cond delay="0"/>
                                  </p:stCondLst>
                                  <p:childTnLst>
                                    <p:set>
                                      <p:cBhvr>
                                        <p:cTn id="25" dur="1" fill="hold">
                                          <p:stCondLst>
                                            <p:cond delay="0"/>
                                          </p:stCondLst>
                                        </p:cTn>
                                        <p:tgtEl>
                                          <p:spTgt spid="37894"/>
                                        </p:tgtEl>
                                        <p:attrNameLst>
                                          <p:attrName>style.visibility</p:attrName>
                                        </p:attrNameLst>
                                      </p:cBhvr>
                                      <p:to>
                                        <p:strVal val="visible"/>
                                      </p:to>
                                    </p:set>
                                    <p:animEffect transition="in" filter="fade">
                                      <p:cBhvr>
                                        <p:cTn id="26" dur="1000"/>
                                        <p:tgtEl>
                                          <p:spTgt spid="37894"/>
                                        </p:tgtEl>
                                      </p:cBhvr>
                                    </p:animEffect>
                                    <p:anim calcmode="lin" valueType="num">
                                      <p:cBhvr>
                                        <p:cTn id="27" dur="1000" fill="hold"/>
                                        <p:tgtEl>
                                          <p:spTgt spid="37894"/>
                                        </p:tgtEl>
                                        <p:attrNameLst>
                                          <p:attrName>ppt_x</p:attrName>
                                        </p:attrNameLst>
                                      </p:cBhvr>
                                      <p:tavLst>
                                        <p:tav tm="0">
                                          <p:val>
                                            <p:strVal val="#ppt_x"/>
                                          </p:val>
                                        </p:tav>
                                        <p:tav tm="100000">
                                          <p:val>
                                            <p:strVal val="#ppt_x"/>
                                          </p:val>
                                        </p:tav>
                                      </p:tavLst>
                                    </p:anim>
                                    <p:anim calcmode="lin" valueType="num">
                                      <p:cBhvr>
                                        <p:cTn id="28" dur="1000" fill="hold"/>
                                        <p:tgtEl>
                                          <p:spTgt spid="378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p:bldP spid="3789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8915" name="Rectangle 3">
            <a:extLst>
              <a:ext uri="{FF2B5EF4-FFF2-40B4-BE49-F238E27FC236}">
                <a16:creationId xmlns:a16="http://schemas.microsoft.com/office/drawing/2014/main" id="{DF14FAD5-1F40-4C7F-875F-D5745A93CA92}"/>
              </a:ext>
            </a:extLst>
          </p:cNvPr>
          <p:cNvSpPr>
            <a:spLocks noGrp="1" noChangeArrowheads="1"/>
          </p:cNvSpPr>
          <p:nvPr>
            <p:ph type="body" idx="1"/>
          </p:nvPr>
        </p:nvSpPr>
        <p:spPr>
          <a:xfrm>
            <a:off x="457200" y="476250"/>
            <a:ext cx="8229600" cy="5649913"/>
          </a:xfrm>
        </p:spPr>
        <p:txBody>
          <a:bodyPr/>
          <a:lstStyle/>
          <a:p>
            <a:pPr>
              <a:lnSpc>
                <a:spcPct val="80000"/>
              </a:lnSpc>
              <a:buFontTx/>
              <a:buNone/>
            </a:pPr>
            <a:r>
              <a:rPr lang="en-GB" altLang="en-US" sz="1800" dirty="0"/>
              <a:t>Life was not the same for all children during the Victorian times. The kind of life a child had in the Victorian times depended on its family. </a:t>
            </a:r>
          </a:p>
          <a:p>
            <a:pPr>
              <a:lnSpc>
                <a:spcPct val="80000"/>
              </a:lnSpc>
              <a:buFontTx/>
              <a:buNone/>
            </a:pPr>
            <a:endParaRPr lang="en-GB" altLang="en-US" sz="1800" b="1" dirty="0"/>
          </a:p>
          <a:p>
            <a:pPr>
              <a:lnSpc>
                <a:spcPct val="80000"/>
              </a:lnSpc>
              <a:buFontTx/>
              <a:buNone/>
            </a:pPr>
            <a:r>
              <a:rPr lang="en-GB" altLang="en-US" sz="1800" b="1" dirty="0"/>
              <a:t>Children from working class families </a:t>
            </a:r>
          </a:p>
          <a:p>
            <a:pPr>
              <a:lnSpc>
                <a:spcPct val="80000"/>
              </a:lnSpc>
            </a:pPr>
            <a:r>
              <a:rPr lang="en-GB" altLang="en-US" sz="1800" dirty="0"/>
              <a:t>had few luxuries</a:t>
            </a:r>
          </a:p>
          <a:p>
            <a:pPr>
              <a:lnSpc>
                <a:spcPct val="80000"/>
              </a:lnSpc>
            </a:pPr>
            <a:r>
              <a:rPr lang="en-GB" altLang="en-US" sz="1800" dirty="0"/>
              <a:t>ate poor food </a:t>
            </a:r>
          </a:p>
          <a:p>
            <a:pPr>
              <a:lnSpc>
                <a:spcPct val="80000"/>
              </a:lnSpc>
            </a:pPr>
            <a:r>
              <a:rPr lang="en-GB" altLang="en-US" sz="1800" dirty="0"/>
              <a:t>worked long hours </a:t>
            </a:r>
          </a:p>
          <a:p>
            <a:pPr>
              <a:lnSpc>
                <a:spcPct val="80000"/>
              </a:lnSpc>
            </a:pPr>
            <a:r>
              <a:rPr lang="en-GB" altLang="en-US" sz="1800" dirty="0"/>
              <a:t>lived in damp, filthy conditions. </a:t>
            </a:r>
          </a:p>
          <a:p>
            <a:pPr>
              <a:lnSpc>
                <a:spcPct val="80000"/>
              </a:lnSpc>
            </a:pPr>
            <a:r>
              <a:rPr lang="en-GB" altLang="en-US" sz="1800" dirty="0"/>
              <a:t>many children died of disease.</a:t>
            </a:r>
          </a:p>
          <a:p>
            <a:pPr>
              <a:lnSpc>
                <a:spcPct val="80000"/>
              </a:lnSpc>
              <a:buFontTx/>
              <a:buNone/>
            </a:pPr>
            <a:r>
              <a:rPr lang="en-GB" altLang="en-US" sz="1800" dirty="0"/>
              <a:t> </a:t>
            </a:r>
          </a:p>
          <a:p>
            <a:pPr>
              <a:lnSpc>
                <a:spcPct val="80000"/>
              </a:lnSpc>
              <a:buFontTx/>
              <a:buNone/>
            </a:pPr>
            <a:r>
              <a:rPr lang="en-GB" altLang="en-US" sz="1800" b="1" dirty="0"/>
              <a:t>Children from rich families</a:t>
            </a:r>
            <a:endParaRPr lang="en-GB" altLang="en-US" sz="1800" dirty="0"/>
          </a:p>
          <a:p>
            <a:pPr>
              <a:lnSpc>
                <a:spcPct val="80000"/>
              </a:lnSpc>
            </a:pPr>
            <a:r>
              <a:rPr lang="en-GB" altLang="en-US" sz="1800" dirty="0"/>
              <a:t>usually well fed, clean and well clothed</a:t>
            </a:r>
          </a:p>
          <a:p>
            <a:pPr>
              <a:lnSpc>
                <a:spcPct val="80000"/>
              </a:lnSpc>
            </a:pPr>
            <a:r>
              <a:rPr lang="en-GB" altLang="en-US" sz="1800" dirty="0"/>
              <a:t>didn't need to work </a:t>
            </a:r>
          </a:p>
          <a:p>
            <a:pPr>
              <a:lnSpc>
                <a:spcPct val="80000"/>
              </a:lnSpc>
            </a:pPr>
            <a:r>
              <a:rPr lang="en-GB" altLang="en-US" sz="1800" dirty="0"/>
              <a:t>went on holidays </a:t>
            </a:r>
          </a:p>
          <a:p>
            <a:pPr>
              <a:lnSpc>
                <a:spcPct val="80000"/>
              </a:lnSpc>
            </a:pPr>
            <a:r>
              <a:rPr lang="en-GB" altLang="en-US" sz="1800" dirty="0"/>
              <a:t>had expensive toys </a:t>
            </a:r>
          </a:p>
          <a:p>
            <a:pPr>
              <a:lnSpc>
                <a:spcPct val="80000"/>
              </a:lnSpc>
            </a:pPr>
            <a:r>
              <a:rPr lang="en-GB" altLang="en-US" sz="1800" dirty="0"/>
              <a:t>had pets such as ponies</a:t>
            </a:r>
          </a:p>
          <a:p>
            <a:pPr>
              <a:lnSpc>
                <a:spcPct val="80000"/>
              </a:lnSpc>
            </a:pPr>
            <a:endParaRPr lang="en-GB" altLang="en-US" sz="1800" dirty="0"/>
          </a:p>
          <a:p>
            <a:pPr>
              <a:lnSpc>
                <a:spcPct val="80000"/>
              </a:lnSpc>
              <a:buFontTx/>
              <a:buNone/>
            </a:pPr>
            <a:r>
              <a:rPr lang="en-GB" altLang="en-US" sz="1800" dirty="0"/>
              <a:t>Today, every child in Britain has the right to a free education. Many poor Victorian children never went to school. Young children were forced to work as soon as they were old enough to earn money for their families. </a:t>
            </a:r>
          </a:p>
        </p:txBody>
      </p:sp>
      <p:pic>
        <p:nvPicPr>
          <p:cNvPr id="38916" name="Picture 4" descr="http://newsimg.bbc.co.uk/media/images/41229000/jpg/_41229829_raggedpairbarnardos203.jpg">
            <a:extLst>
              <a:ext uri="{FF2B5EF4-FFF2-40B4-BE49-F238E27FC236}">
                <a16:creationId xmlns:a16="http://schemas.microsoft.com/office/drawing/2014/main" id="{95084DB1-1199-4A90-AD28-41F4CFAF66FF}"/>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4716463" y="1484313"/>
            <a:ext cx="19304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5" descr="http://cache.viewimages.com/xc/3069787.jpg?v=1&amp;c=ViewImages&amp;k=2&amp;d=32F168F2F013CA9A6E769D4BC46D7AB1A55A1E4F32AD3138">
            <a:extLst>
              <a:ext uri="{FF2B5EF4-FFF2-40B4-BE49-F238E27FC236}">
                <a16:creationId xmlns:a16="http://schemas.microsoft.com/office/drawing/2014/main" id="{7ADFCA76-F73F-4625-8AFE-851925F2776B}"/>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6804025" y="2492375"/>
            <a:ext cx="1658938" cy="250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 calcmode="lin" valueType="num">
                                      <p:cBhvr>
                                        <p:cTn id="7" dur="1000" fill="hold"/>
                                        <p:tgtEl>
                                          <p:spTgt spid="38915">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3891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8915">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38915">
                                            <p:txEl>
                                              <p:pRg st="2" end="2"/>
                                            </p:txEl>
                                          </p:spTgt>
                                        </p:tgtEl>
                                        <p:attrNameLst>
                                          <p:attrName>style.visibility</p:attrName>
                                        </p:attrNameLst>
                                      </p:cBhvr>
                                      <p:to>
                                        <p:strVal val="visible"/>
                                      </p:to>
                                    </p:set>
                                    <p:anim calcmode="lin" valueType="num">
                                      <p:cBhvr>
                                        <p:cTn id="14" dur="1000" fill="hold"/>
                                        <p:tgtEl>
                                          <p:spTgt spid="38915">
                                            <p:txEl>
                                              <p:pRg st="2" end="2"/>
                                            </p:txEl>
                                          </p:spTgt>
                                        </p:tgtEl>
                                        <p:attrNameLst>
                                          <p:attrName>ppt_w</p:attrName>
                                        </p:attrNameLst>
                                      </p:cBhvr>
                                      <p:tavLst>
                                        <p:tav tm="0">
                                          <p:val>
                                            <p:strVal val="#ppt_w+.3"/>
                                          </p:val>
                                        </p:tav>
                                        <p:tav tm="100000">
                                          <p:val>
                                            <p:strVal val="#ppt_w"/>
                                          </p:val>
                                        </p:tav>
                                      </p:tavLst>
                                    </p:anim>
                                    <p:anim calcmode="lin" valueType="num">
                                      <p:cBhvr>
                                        <p:cTn id="15" dur="1000" fill="hold"/>
                                        <p:tgtEl>
                                          <p:spTgt spid="38915">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38915">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38915">
                                            <p:txEl>
                                              <p:pRg st="3" end="3"/>
                                            </p:txEl>
                                          </p:spTgt>
                                        </p:tgtEl>
                                        <p:attrNameLst>
                                          <p:attrName>style.visibility</p:attrName>
                                        </p:attrNameLst>
                                      </p:cBhvr>
                                      <p:to>
                                        <p:strVal val="visible"/>
                                      </p:to>
                                    </p:set>
                                    <p:anim calcmode="lin" valueType="num">
                                      <p:cBhvr>
                                        <p:cTn id="21" dur="1000" fill="hold"/>
                                        <p:tgtEl>
                                          <p:spTgt spid="38915">
                                            <p:txEl>
                                              <p:pRg st="3" end="3"/>
                                            </p:txEl>
                                          </p:spTgt>
                                        </p:tgtEl>
                                        <p:attrNameLst>
                                          <p:attrName>ppt_w</p:attrName>
                                        </p:attrNameLst>
                                      </p:cBhvr>
                                      <p:tavLst>
                                        <p:tav tm="0">
                                          <p:val>
                                            <p:strVal val="#ppt_w+.3"/>
                                          </p:val>
                                        </p:tav>
                                        <p:tav tm="100000">
                                          <p:val>
                                            <p:strVal val="#ppt_w"/>
                                          </p:val>
                                        </p:tav>
                                      </p:tavLst>
                                    </p:anim>
                                    <p:anim calcmode="lin" valueType="num">
                                      <p:cBhvr>
                                        <p:cTn id="22" dur="1000" fill="hold"/>
                                        <p:tgtEl>
                                          <p:spTgt spid="38915">
                                            <p:txEl>
                                              <p:pRg st="3" end="3"/>
                                            </p:txEl>
                                          </p:spTgt>
                                        </p:tgtEl>
                                        <p:attrNameLst>
                                          <p:attrName>ppt_h</p:attrName>
                                        </p:attrNameLst>
                                      </p:cBhvr>
                                      <p:tavLst>
                                        <p:tav tm="0">
                                          <p:val>
                                            <p:strVal val="#ppt_h"/>
                                          </p:val>
                                        </p:tav>
                                        <p:tav tm="100000">
                                          <p:val>
                                            <p:strVal val="#ppt_h"/>
                                          </p:val>
                                        </p:tav>
                                      </p:tavLst>
                                    </p:anim>
                                    <p:animEffect transition="in" filter="fade">
                                      <p:cBhvr>
                                        <p:cTn id="23" dur="1000"/>
                                        <p:tgtEl>
                                          <p:spTgt spid="38915">
                                            <p:txEl>
                                              <p:pRg st="3" end="3"/>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38915">
                                            <p:txEl>
                                              <p:pRg st="4" end="4"/>
                                            </p:txEl>
                                          </p:spTgt>
                                        </p:tgtEl>
                                        <p:attrNameLst>
                                          <p:attrName>style.visibility</p:attrName>
                                        </p:attrNameLst>
                                      </p:cBhvr>
                                      <p:to>
                                        <p:strVal val="visible"/>
                                      </p:to>
                                    </p:set>
                                    <p:anim calcmode="lin" valueType="num">
                                      <p:cBhvr>
                                        <p:cTn id="28" dur="1000" fill="hold"/>
                                        <p:tgtEl>
                                          <p:spTgt spid="38915">
                                            <p:txEl>
                                              <p:pRg st="4" end="4"/>
                                            </p:txEl>
                                          </p:spTgt>
                                        </p:tgtEl>
                                        <p:attrNameLst>
                                          <p:attrName>ppt_w</p:attrName>
                                        </p:attrNameLst>
                                      </p:cBhvr>
                                      <p:tavLst>
                                        <p:tav tm="0">
                                          <p:val>
                                            <p:strVal val="#ppt_w+.3"/>
                                          </p:val>
                                        </p:tav>
                                        <p:tav tm="100000">
                                          <p:val>
                                            <p:strVal val="#ppt_w"/>
                                          </p:val>
                                        </p:tav>
                                      </p:tavLst>
                                    </p:anim>
                                    <p:anim calcmode="lin" valueType="num">
                                      <p:cBhvr>
                                        <p:cTn id="29" dur="1000" fill="hold"/>
                                        <p:tgtEl>
                                          <p:spTgt spid="38915">
                                            <p:txEl>
                                              <p:pRg st="4" end="4"/>
                                            </p:txEl>
                                          </p:spTgt>
                                        </p:tgtEl>
                                        <p:attrNameLst>
                                          <p:attrName>ppt_h</p:attrName>
                                        </p:attrNameLst>
                                      </p:cBhvr>
                                      <p:tavLst>
                                        <p:tav tm="0">
                                          <p:val>
                                            <p:strVal val="#ppt_h"/>
                                          </p:val>
                                        </p:tav>
                                        <p:tav tm="100000">
                                          <p:val>
                                            <p:strVal val="#ppt_h"/>
                                          </p:val>
                                        </p:tav>
                                      </p:tavLst>
                                    </p:anim>
                                    <p:animEffect transition="in" filter="fade">
                                      <p:cBhvr>
                                        <p:cTn id="30" dur="1000"/>
                                        <p:tgtEl>
                                          <p:spTgt spid="38915">
                                            <p:txEl>
                                              <p:pRg st="4" end="4"/>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38915">
                                            <p:txEl>
                                              <p:pRg st="5" end="5"/>
                                            </p:txEl>
                                          </p:spTgt>
                                        </p:tgtEl>
                                        <p:attrNameLst>
                                          <p:attrName>style.visibility</p:attrName>
                                        </p:attrNameLst>
                                      </p:cBhvr>
                                      <p:to>
                                        <p:strVal val="visible"/>
                                      </p:to>
                                    </p:set>
                                    <p:anim calcmode="lin" valueType="num">
                                      <p:cBhvr>
                                        <p:cTn id="35" dur="1000" fill="hold"/>
                                        <p:tgtEl>
                                          <p:spTgt spid="38915">
                                            <p:txEl>
                                              <p:pRg st="5" end="5"/>
                                            </p:txEl>
                                          </p:spTgt>
                                        </p:tgtEl>
                                        <p:attrNameLst>
                                          <p:attrName>ppt_w</p:attrName>
                                        </p:attrNameLst>
                                      </p:cBhvr>
                                      <p:tavLst>
                                        <p:tav tm="0">
                                          <p:val>
                                            <p:strVal val="#ppt_w+.3"/>
                                          </p:val>
                                        </p:tav>
                                        <p:tav tm="100000">
                                          <p:val>
                                            <p:strVal val="#ppt_w"/>
                                          </p:val>
                                        </p:tav>
                                      </p:tavLst>
                                    </p:anim>
                                    <p:anim calcmode="lin" valueType="num">
                                      <p:cBhvr>
                                        <p:cTn id="36" dur="1000" fill="hold"/>
                                        <p:tgtEl>
                                          <p:spTgt spid="38915">
                                            <p:txEl>
                                              <p:pRg st="5" end="5"/>
                                            </p:txEl>
                                          </p:spTgt>
                                        </p:tgtEl>
                                        <p:attrNameLst>
                                          <p:attrName>ppt_h</p:attrName>
                                        </p:attrNameLst>
                                      </p:cBhvr>
                                      <p:tavLst>
                                        <p:tav tm="0">
                                          <p:val>
                                            <p:strVal val="#ppt_h"/>
                                          </p:val>
                                        </p:tav>
                                        <p:tav tm="100000">
                                          <p:val>
                                            <p:strVal val="#ppt_h"/>
                                          </p:val>
                                        </p:tav>
                                      </p:tavLst>
                                    </p:anim>
                                    <p:animEffect transition="in" filter="fade">
                                      <p:cBhvr>
                                        <p:cTn id="37" dur="1000"/>
                                        <p:tgtEl>
                                          <p:spTgt spid="38915">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0" presetClass="entr" presetSubtype="0" decel="100000" fill="hold" grpId="0" nodeType="clickEffect">
                                  <p:stCondLst>
                                    <p:cond delay="0"/>
                                  </p:stCondLst>
                                  <p:childTnLst>
                                    <p:set>
                                      <p:cBhvr>
                                        <p:cTn id="41" dur="1" fill="hold">
                                          <p:stCondLst>
                                            <p:cond delay="0"/>
                                          </p:stCondLst>
                                        </p:cTn>
                                        <p:tgtEl>
                                          <p:spTgt spid="38915">
                                            <p:txEl>
                                              <p:pRg st="6" end="6"/>
                                            </p:txEl>
                                          </p:spTgt>
                                        </p:tgtEl>
                                        <p:attrNameLst>
                                          <p:attrName>style.visibility</p:attrName>
                                        </p:attrNameLst>
                                      </p:cBhvr>
                                      <p:to>
                                        <p:strVal val="visible"/>
                                      </p:to>
                                    </p:set>
                                    <p:anim calcmode="lin" valueType="num">
                                      <p:cBhvr>
                                        <p:cTn id="42" dur="1000" fill="hold"/>
                                        <p:tgtEl>
                                          <p:spTgt spid="38915">
                                            <p:txEl>
                                              <p:pRg st="6" end="6"/>
                                            </p:txEl>
                                          </p:spTgt>
                                        </p:tgtEl>
                                        <p:attrNameLst>
                                          <p:attrName>ppt_w</p:attrName>
                                        </p:attrNameLst>
                                      </p:cBhvr>
                                      <p:tavLst>
                                        <p:tav tm="0">
                                          <p:val>
                                            <p:strVal val="#ppt_w+.3"/>
                                          </p:val>
                                        </p:tav>
                                        <p:tav tm="100000">
                                          <p:val>
                                            <p:strVal val="#ppt_w"/>
                                          </p:val>
                                        </p:tav>
                                      </p:tavLst>
                                    </p:anim>
                                    <p:anim calcmode="lin" valueType="num">
                                      <p:cBhvr>
                                        <p:cTn id="43" dur="1000" fill="hold"/>
                                        <p:tgtEl>
                                          <p:spTgt spid="38915">
                                            <p:txEl>
                                              <p:pRg st="6" end="6"/>
                                            </p:txEl>
                                          </p:spTgt>
                                        </p:tgtEl>
                                        <p:attrNameLst>
                                          <p:attrName>ppt_h</p:attrName>
                                        </p:attrNameLst>
                                      </p:cBhvr>
                                      <p:tavLst>
                                        <p:tav tm="0">
                                          <p:val>
                                            <p:strVal val="#ppt_h"/>
                                          </p:val>
                                        </p:tav>
                                        <p:tav tm="100000">
                                          <p:val>
                                            <p:strVal val="#ppt_h"/>
                                          </p:val>
                                        </p:tav>
                                      </p:tavLst>
                                    </p:anim>
                                    <p:animEffect transition="in" filter="fade">
                                      <p:cBhvr>
                                        <p:cTn id="44" dur="1000"/>
                                        <p:tgtEl>
                                          <p:spTgt spid="38915">
                                            <p:txEl>
                                              <p:pRg st="6" end="6"/>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0" presetClass="entr" presetSubtype="0" decel="100000" fill="hold" grpId="0" nodeType="clickEffect">
                                  <p:stCondLst>
                                    <p:cond delay="0"/>
                                  </p:stCondLst>
                                  <p:childTnLst>
                                    <p:set>
                                      <p:cBhvr>
                                        <p:cTn id="48" dur="1" fill="hold">
                                          <p:stCondLst>
                                            <p:cond delay="0"/>
                                          </p:stCondLst>
                                        </p:cTn>
                                        <p:tgtEl>
                                          <p:spTgt spid="38915">
                                            <p:txEl>
                                              <p:pRg st="7" end="7"/>
                                            </p:txEl>
                                          </p:spTgt>
                                        </p:tgtEl>
                                        <p:attrNameLst>
                                          <p:attrName>style.visibility</p:attrName>
                                        </p:attrNameLst>
                                      </p:cBhvr>
                                      <p:to>
                                        <p:strVal val="visible"/>
                                      </p:to>
                                    </p:set>
                                    <p:anim calcmode="lin" valueType="num">
                                      <p:cBhvr>
                                        <p:cTn id="49" dur="1000" fill="hold"/>
                                        <p:tgtEl>
                                          <p:spTgt spid="38915">
                                            <p:txEl>
                                              <p:pRg st="7" end="7"/>
                                            </p:txEl>
                                          </p:spTgt>
                                        </p:tgtEl>
                                        <p:attrNameLst>
                                          <p:attrName>ppt_w</p:attrName>
                                        </p:attrNameLst>
                                      </p:cBhvr>
                                      <p:tavLst>
                                        <p:tav tm="0">
                                          <p:val>
                                            <p:strVal val="#ppt_w+.3"/>
                                          </p:val>
                                        </p:tav>
                                        <p:tav tm="100000">
                                          <p:val>
                                            <p:strVal val="#ppt_w"/>
                                          </p:val>
                                        </p:tav>
                                      </p:tavLst>
                                    </p:anim>
                                    <p:anim calcmode="lin" valueType="num">
                                      <p:cBhvr>
                                        <p:cTn id="50" dur="1000" fill="hold"/>
                                        <p:tgtEl>
                                          <p:spTgt spid="38915">
                                            <p:txEl>
                                              <p:pRg st="7" end="7"/>
                                            </p:txEl>
                                          </p:spTgt>
                                        </p:tgtEl>
                                        <p:attrNameLst>
                                          <p:attrName>ppt_h</p:attrName>
                                        </p:attrNameLst>
                                      </p:cBhvr>
                                      <p:tavLst>
                                        <p:tav tm="0">
                                          <p:val>
                                            <p:strVal val="#ppt_h"/>
                                          </p:val>
                                        </p:tav>
                                        <p:tav tm="100000">
                                          <p:val>
                                            <p:strVal val="#ppt_h"/>
                                          </p:val>
                                        </p:tav>
                                      </p:tavLst>
                                    </p:anim>
                                    <p:animEffect transition="in" filter="fade">
                                      <p:cBhvr>
                                        <p:cTn id="51" dur="1000"/>
                                        <p:tgtEl>
                                          <p:spTgt spid="38915">
                                            <p:txEl>
                                              <p:pRg st="7" end="7"/>
                                            </p:txEl>
                                          </p:spTgt>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50" presetClass="entr" presetSubtype="0" decel="100000" fill="hold" nodeType="clickEffect">
                                  <p:stCondLst>
                                    <p:cond delay="0"/>
                                  </p:stCondLst>
                                  <p:childTnLst>
                                    <p:set>
                                      <p:cBhvr>
                                        <p:cTn id="55" dur="1" fill="hold">
                                          <p:stCondLst>
                                            <p:cond delay="0"/>
                                          </p:stCondLst>
                                        </p:cTn>
                                        <p:tgtEl>
                                          <p:spTgt spid="38916"/>
                                        </p:tgtEl>
                                        <p:attrNameLst>
                                          <p:attrName>style.visibility</p:attrName>
                                        </p:attrNameLst>
                                      </p:cBhvr>
                                      <p:to>
                                        <p:strVal val="visible"/>
                                      </p:to>
                                    </p:set>
                                    <p:anim calcmode="lin" valueType="num">
                                      <p:cBhvr>
                                        <p:cTn id="56" dur="1000" fill="hold"/>
                                        <p:tgtEl>
                                          <p:spTgt spid="38916"/>
                                        </p:tgtEl>
                                        <p:attrNameLst>
                                          <p:attrName>ppt_w</p:attrName>
                                        </p:attrNameLst>
                                      </p:cBhvr>
                                      <p:tavLst>
                                        <p:tav tm="0">
                                          <p:val>
                                            <p:strVal val="#ppt_w+.3"/>
                                          </p:val>
                                        </p:tav>
                                        <p:tav tm="100000">
                                          <p:val>
                                            <p:strVal val="#ppt_w"/>
                                          </p:val>
                                        </p:tav>
                                      </p:tavLst>
                                    </p:anim>
                                    <p:anim calcmode="lin" valueType="num">
                                      <p:cBhvr>
                                        <p:cTn id="57" dur="1000" fill="hold"/>
                                        <p:tgtEl>
                                          <p:spTgt spid="38916"/>
                                        </p:tgtEl>
                                        <p:attrNameLst>
                                          <p:attrName>ppt_h</p:attrName>
                                        </p:attrNameLst>
                                      </p:cBhvr>
                                      <p:tavLst>
                                        <p:tav tm="0">
                                          <p:val>
                                            <p:strVal val="#ppt_h"/>
                                          </p:val>
                                        </p:tav>
                                        <p:tav tm="100000">
                                          <p:val>
                                            <p:strVal val="#ppt_h"/>
                                          </p:val>
                                        </p:tav>
                                      </p:tavLst>
                                    </p:anim>
                                    <p:animEffect transition="in" filter="fade">
                                      <p:cBhvr>
                                        <p:cTn id="58" dur="1000"/>
                                        <p:tgtEl>
                                          <p:spTgt spid="38916"/>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50" presetClass="entr" presetSubtype="0" decel="100000" fill="hold" grpId="0" nodeType="clickEffect">
                                  <p:stCondLst>
                                    <p:cond delay="0"/>
                                  </p:stCondLst>
                                  <p:childTnLst>
                                    <p:set>
                                      <p:cBhvr>
                                        <p:cTn id="62" dur="1" fill="hold">
                                          <p:stCondLst>
                                            <p:cond delay="0"/>
                                          </p:stCondLst>
                                        </p:cTn>
                                        <p:tgtEl>
                                          <p:spTgt spid="38915">
                                            <p:txEl>
                                              <p:pRg st="8" end="8"/>
                                            </p:txEl>
                                          </p:spTgt>
                                        </p:tgtEl>
                                        <p:attrNameLst>
                                          <p:attrName>style.visibility</p:attrName>
                                        </p:attrNameLst>
                                      </p:cBhvr>
                                      <p:to>
                                        <p:strVal val="visible"/>
                                      </p:to>
                                    </p:set>
                                    <p:anim calcmode="lin" valueType="num">
                                      <p:cBhvr>
                                        <p:cTn id="63" dur="1000" fill="hold"/>
                                        <p:tgtEl>
                                          <p:spTgt spid="38915">
                                            <p:txEl>
                                              <p:pRg st="8" end="8"/>
                                            </p:txEl>
                                          </p:spTgt>
                                        </p:tgtEl>
                                        <p:attrNameLst>
                                          <p:attrName>ppt_w</p:attrName>
                                        </p:attrNameLst>
                                      </p:cBhvr>
                                      <p:tavLst>
                                        <p:tav tm="0">
                                          <p:val>
                                            <p:strVal val="#ppt_w+.3"/>
                                          </p:val>
                                        </p:tav>
                                        <p:tav tm="100000">
                                          <p:val>
                                            <p:strVal val="#ppt_w"/>
                                          </p:val>
                                        </p:tav>
                                      </p:tavLst>
                                    </p:anim>
                                    <p:anim calcmode="lin" valueType="num">
                                      <p:cBhvr>
                                        <p:cTn id="64" dur="1000" fill="hold"/>
                                        <p:tgtEl>
                                          <p:spTgt spid="38915">
                                            <p:txEl>
                                              <p:pRg st="8" end="8"/>
                                            </p:txEl>
                                          </p:spTgt>
                                        </p:tgtEl>
                                        <p:attrNameLst>
                                          <p:attrName>ppt_h</p:attrName>
                                        </p:attrNameLst>
                                      </p:cBhvr>
                                      <p:tavLst>
                                        <p:tav tm="0">
                                          <p:val>
                                            <p:strVal val="#ppt_h"/>
                                          </p:val>
                                        </p:tav>
                                        <p:tav tm="100000">
                                          <p:val>
                                            <p:strVal val="#ppt_h"/>
                                          </p:val>
                                        </p:tav>
                                      </p:tavLst>
                                    </p:anim>
                                    <p:animEffect transition="in" filter="fade">
                                      <p:cBhvr>
                                        <p:cTn id="65" dur="1000"/>
                                        <p:tgtEl>
                                          <p:spTgt spid="38915">
                                            <p:txEl>
                                              <p:pRg st="8" end="8"/>
                                            </p:txEl>
                                          </p:spTgt>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50" presetClass="entr" presetSubtype="0" decel="100000" fill="hold" grpId="0" nodeType="clickEffect">
                                  <p:stCondLst>
                                    <p:cond delay="0"/>
                                  </p:stCondLst>
                                  <p:childTnLst>
                                    <p:set>
                                      <p:cBhvr>
                                        <p:cTn id="69" dur="1" fill="hold">
                                          <p:stCondLst>
                                            <p:cond delay="0"/>
                                          </p:stCondLst>
                                        </p:cTn>
                                        <p:tgtEl>
                                          <p:spTgt spid="38915">
                                            <p:txEl>
                                              <p:pRg st="9" end="9"/>
                                            </p:txEl>
                                          </p:spTgt>
                                        </p:tgtEl>
                                        <p:attrNameLst>
                                          <p:attrName>style.visibility</p:attrName>
                                        </p:attrNameLst>
                                      </p:cBhvr>
                                      <p:to>
                                        <p:strVal val="visible"/>
                                      </p:to>
                                    </p:set>
                                    <p:anim calcmode="lin" valueType="num">
                                      <p:cBhvr>
                                        <p:cTn id="70" dur="1000" fill="hold"/>
                                        <p:tgtEl>
                                          <p:spTgt spid="38915">
                                            <p:txEl>
                                              <p:pRg st="9" end="9"/>
                                            </p:txEl>
                                          </p:spTgt>
                                        </p:tgtEl>
                                        <p:attrNameLst>
                                          <p:attrName>ppt_w</p:attrName>
                                        </p:attrNameLst>
                                      </p:cBhvr>
                                      <p:tavLst>
                                        <p:tav tm="0">
                                          <p:val>
                                            <p:strVal val="#ppt_w+.3"/>
                                          </p:val>
                                        </p:tav>
                                        <p:tav tm="100000">
                                          <p:val>
                                            <p:strVal val="#ppt_w"/>
                                          </p:val>
                                        </p:tav>
                                      </p:tavLst>
                                    </p:anim>
                                    <p:anim calcmode="lin" valueType="num">
                                      <p:cBhvr>
                                        <p:cTn id="71" dur="1000" fill="hold"/>
                                        <p:tgtEl>
                                          <p:spTgt spid="38915">
                                            <p:txEl>
                                              <p:pRg st="9" end="9"/>
                                            </p:txEl>
                                          </p:spTgt>
                                        </p:tgtEl>
                                        <p:attrNameLst>
                                          <p:attrName>ppt_h</p:attrName>
                                        </p:attrNameLst>
                                      </p:cBhvr>
                                      <p:tavLst>
                                        <p:tav tm="0">
                                          <p:val>
                                            <p:strVal val="#ppt_h"/>
                                          </p:val>
                                        </p:tav>
                                        <p:tav tm="100000">
                                          <p:val>
                                            <p:strVal val="#ppt_h"/>
                                          </p:val>
                                        </p:tav>
                                      </p:tavLst>
                                    </p:anim>
                                    <p:animEffect transition="in" filter="fade">
                                      <p:cBhvr>
                                        <p:cTn id="72" dur="1000"/>
                                        <p:tgtEl>
                                          <p:spTgt spid="38915">
                                            <p:txEl>
                                              <p:pRg st="9" end="9"/>
                                            </p:txEl>
                                          </p:spTgt>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50" presetClass="entr" presetSubtype="0" decel="100000" fill="hold" grpId="0" nodeType="clickEffect">
                                  <p:stCondLst>
                                    <p:cond delay="0"/>
                                  </p:stCondLst>
                                  <p:childTnLst>
                                    <p:set>
                                      <p:cBhvr>
                                        <p:cTn id="76" dur="1" fill="hold">
                                          <p:stCondLst>
                                            <p:cond delay="0"/>
                                          </p:stCondLst>
                                        </p:cTn>
                                        <p:tgtEl>
                                          <p:spTgt spid="38915">
                                            <p:txEl>
                                              <p:pRg st="10" end="10"/>
                                            </p:txEl>
                                          </p:spTgt>
                                        </p:tgtEl>
                                        <p:attrNameLst>
                                          <p:attrName>style.visibility</p:attrName>
                                        </p:attrNameLst>
                                      </p:cBhvr>
                                      <p:to>
                                        <p:strVal val="visible"/>
                                      </p:to>
                                    </p:set>
                                    <p:anim calcmode="lin" valueType="num">
                                      <p:cBhvr>
                                        <p:cTn id="77" dur="1000" fill="hold"/>
                                        <p:tgtEl>
                                          <p:spTgt spid="38915">
                                            <p:txEl>
                                              <p:pRg st="10" end="10"/>
                                            </p:txEl>
                                          </p:spTgt>
                                        </p:tgtEl>
                                        <p:attrNameLst>
                                          <p:attrName>ppt_w</p:attrName>
                                        </p:attrNameLst>
                                      </p:cBhvr>
                                      <p:tavLst>
                                        <p:tav tm="0">
                                          <p:val>
                                            <p:strVal val="#ppt_w+.3"/>
                                          </p:val>
                                        </p:tav>
                                        <p:tav tm="100000">
                                          <p:val>
                                            <p:strVal val="#ppt_w"/>
                                          </p:val>
                                        </p:tav>
                                      </p:tavLst>
                                    </p:anim>
                                    <p:anim calcmode="lin" valueType="num">
                                      <p:cBhvr>
                                        <p:cTn id="78" dur="1000" fill="hold"/>
                                        <p:tgtEl>
                                          <p:spTgt spid="38915">
                                            <p:txEl>
                                              <p:pRg st="10" end="10"/>
                                            </p:txEl>
                                          </p:spTgt>
                                        </p:tgtEl>
                                        <p:attrNameLst>
                                          <p:attrName>ppt_h</p:attrName>
                                        </p:attrNameLst>
                                      </p:cBhvr>
                                      <p:tavLst>
                                        <p:tav tm="0">
                                          <p:val>
                                            <p:strVal val="#ppt_h"/>
                                          </p:val>
                                        </p:tav>
                                        <p:tav tm="100000">
                                          <p:val>
                                            <p:strVal val="#ppt_h"/>
                                          </p:val>
                                        </p:tav>
                                      </p:tavLst>
                                    </p:anim>
                                    <p:animEffect transition="in" filter="fade">
                                      <p:cBhvr>
                                        <p:cTn id="79" dur="1000"/>
                                        <p:tgtEl>
                                          <p:spTgt spid="38915">
                                            <p:txEl>
                                              <p:pRg st="10" end="10"/>
                                            </p:txEl>
                                          </p:spTgt>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50" presetClass="entr" presetSubtype="0" decel="100000" fill="hold" grpId="0" nodeType="clickEffect">
                                  <p:stCondLst>
                                    <p:cond delay="0"/>
                                  </p:stCondLst>
                                  <p:childTnLst>
                                    <p:set>
                                      <p:cBhvr>
                                        <p:cTn id="83" dur="1" fill="hold">
                                          <p:stCondLst>
                                            <p:cond delay="0"/>
                                          </p:stCondLst>
                                        </p:cTn>
                                        <p:tgtEl>
                                          <p:spTgt spid="38915">
                                            <p:txEl>
                                              <p:pRg st="11" end="11"/>
                                            </p:txEl>
                                          </p:spTgt>
                                        </p:tgtEl>
                                        <p:attrNameLst>
                                          <p:attrName>style.visibility</p:attrName>
                                        </p:attrNameLst>
                                      </p:cBhvr>
                                      <p:to>
                                        <p:strVal val="visible"/>
                                      </p:to>
                                    </p:set>
                                    <p:anim calcmode="lin" valueType="num">
                                      <p:cBhvr>
                                        <p:cTn id="84" dur="1000" fill="hold"/>
                                        <p:tgtEl>
                                          <p:spTgt spid="38915">
                                            <p:txEl>
                                              <p:pRg st="11" end="11"/>
                                            </p:txEl>
                                          </p:spTgt>
                                        </p:tgtEl>
                                        <p:attrNameLst>
                                          <p:attrName>ppt_w</p:attrName>
                                        </p:attrNameLst>
                                      </p:cBhvr>
                                      <p:tavLst>
                                        <p:tav tm="0">
                                          <p:val>
                                            <p:strVal val="#ppt_w+.3"/>
                                          </p:val>
                                        </p:tav>
                                        <p:tav tm="100000">
                                          <p:val>
                                            <p:strVal val="#ppt_w"/>
                                          </p:val>
                                        </p:tav>
                                      </p:tavLst>
                                    </p:anim>
                                    <p:anim calcmode="lin" valueType="num">
                                      <p:cBhvr>
                                        <p:cTn id="85" dur="1000" fill="hold"/>
                                        <p:tgtEl>
                                          <p:spTgt spid="38915">
                                            <p:txEl>
                                              <p:pRg st="11" end="11"/>
                                            </p:txEl>
                                          </p:spTgt>
                                        </p:tgtEl>
                                        <p:attrNameLst>
                                          <p:attrName>ppt_h</p:attrName>
                                        </p:attrNameLst>
                                      </p:cBhvr>
                                      <p:tavLst>
                                        <p:tav tm="0">
                                          <p:val>
                                            <p:strVal val="#ppt_h"/>
                                          </p:val>
                                        </p:tav>
                                        <p:tav tm="100000">
                                          <p:val>
                                            <p:strVal val="#ppt_h"/>
                                          </p:val>
                                        </p:tav>
                                      </p:tavLst>
                                    </p:anim>
                                    <p:animEffect transition="in" filter="fade">
                                      <p:cBhvr>
                                        <p:cTn id="86" dur="1000"/>
                                        <p:tgtEl>
                                          <p:spTgt spid="38915">
                                            <p:txEl>
                                              <p:pRg st="11" end="11"/>
                                            </p:txEl>
                                          </p:spTgt>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50" presetClass="entr" presetSubtype="0" decel="100000" fill="hold" grpId="0" nodeType="clickEffect">
                                  <p:stCondLst>
                                    <p:cond delay="0"/>
                                  </p:stCondLst>
                                  <p:childTnLst>
                                    <p:set>
                                      <p:cBhvr>
                                        <p:cTn id="90" dur="1" fill="hold">
                                          <p:stCondLst>
                                            <p:cond delay="0"/>
                                          </p:stCondLst>
                                        </p:cTn>
                                        <p:tgtEl>
                                          <p:spTgt spid="38915">
                                            <p:txEl>
                                              <p:pRg st="12" end="12"/>
                                            </p:txEl>
                                          </p:spTgt>
                                        </p:tgtEl>
                                        <p:attrNameLst>
                                          <p:attrName>style.visibility</p:attrName>
                                        </p:attrNameLst>
                                      </p:cBhvr>
                                      <p:to>
                                        <p:strVal val="visible"/>
                                      </p:to>
                                    </p:set>
                                    <p:anim calcmode="lin" valueType="num">
                                      <p:cBhvr>
                                        <p:cTn id="91" dur="1000" fill="hold"/>
                                        <p:tgtEl>
                                          <p:spTgt spid="38915">
                                            <p:txEl>
                                              <p:pRg st="12" end="12"/>
                                            </p:txEl>
                                          </p:spTgt>
                                        </p:tgtEl>
                                        <p:attrNameLst>
                                          <p:attrName>ppt_w</p:attrName>
                                        </p:attrNameLst>
                                      </p:cBhvr>
                                      <p:tavLst>
                                        <p:tav tm="0">
                                          <p:val>
                                            <p:strVal val="#ppt_w+.3"/>
                                          </p:val>
                                        </p:tav>
                                        <p:tav tm="100000">
                                          <p:val>
                                            <p:strVal val="#ppt_w"/>
                                          </p:val>
                                        </p:tav>
                                      </p:tavLst>
                                    </p:anim>
                                    <p:anim calcmode="lin" valueType="num">
                                      <p:cBhvr>
                                        <p:cTn id="92" dur="1000" fill="hold"/>
                                        <p:tgtEl>
                                          <p:spTgt spid="38915">
                                            <p:txEl>
                                              <p:pRg st="12" end="12"/>
                                            </p:txEl>
                                          </p:spTgt>
                                        </p:tgtEl>
                                        <p:attrNameLst>
                                          <p:attrName>ppt_h</p:attrName>
                                        </p:attrNameLst>
                                      </p:cBhvr>
                                      <p:tavLst>
                                        <p:tav tm="0">
                                          <p:val>
                                            <p:strVal val="#ppt_h"/>
                                          </p:val>
                                        </p:tav>
                                        <p:tav tm="100000">
                                          <p:val>
                                            <p:strVal val="#ppt_h"/>
                                          </p:val>
                                        </p:tav>
                                      </p:tavLst>
                                    </p:anim>
                                    <p:animEffect transition="in" filter="fade">
                                      <p:cBhvr>
                                        <p:cTn id="93" dur="1000"/>
                                        <p:tgtEl>
                                          <p:spTgt spid="38915">
                                            <p:txEl>
                                              <p:pRg st="12" end="12"/>
                                            </p:txEl>
                                          </p:spTgt>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50" presetClass="entr" presetSubtype="0" decel="100000" fill="hold" grpId="0" nodeType="clickEffect">
                                  <p:stCondLst>
                                    <p:cond delay="0"/>
                                  </p:stCondLst>
                                  <p:childTnLst>
                                    <p:set>
                                      <p:cBhvr>
                                        <p:cTn id="97" dur="1" fill="hold">
                                          <p:stCondLst>
                                            <p:cond delay="0"/>
                                          </p:stCondLst>
                                        </p:cTn>
                                        <p:tgtEl>
                                          <p:spTgt spid="38915">
                                            <p:txEl>
                                              <p:pRg st="13" end="13"/>
                                            </p:txEl>
                                          </p:spTgt>
                                        </p:tgtEl>
                                        <p:attrNameLst>
                                          <p:attrName>style.visibility</p:attrName>
                                        </p:attrNameLst>
                                      </p:cBhvr>
                                      <p:to>
                                        <p:strVal val="visible"/>
                                      </p:to>
                                    </p:set>
                                    <p:anim calcmode="lin" valueType="num">
                                      <p:cBhvr>
                                        <p:cTn id="98" dur="1000" fill="hold"/>
                                        <p:tgtEl>
                                          <p:spTgt spid="38915">
                                            <p:txEl>
                                              <p:pRg st="13" end="13"/>
                                            </p:txEl>
                                          </p:spTgt>
                                        </p:tgtEl>
                                        <p:attrNameLst>
                                          <p:attrName>ppt_w</p:attrName>
                                        </p:attrNameLst>
                                      </p:cBhvr>
                                      <p:tavLst>
                                        <p:tav tm="0">
                                          <p:val>
                                            <p:strVal val="#ppt_w+.3"/>
                                          </p:val>
                                        </p:tav>
                                        <p:tav tm="100000">
                                          <p:val>
                                            <p:strVal val="#ppt_w"/>
                                          </p:val>
                                        </p:tav>
                                      </p:tavLst>
                                    </p:anim>
                                    <p:anim calcmode="lin" valueType="num">
                                      <p:cBhvr>
                                        <p:cTn id="99" dur="1000" fill="hold"/>
                                        <p:tgtEl>
                                          <p:spTgt spid="38915">
                                            <p:txEl>
                                              <p:pRg st="13" end="13"/>
                                            </p:txEl>
                                          </p:spTgt>
                                        </p:tgtEl>
                                        <p:attrNameLst>
                                          <p:attrName>ppt_h</p:attrName>
                                        </p:attrNameLst>
                                      </p:cBhvr>
                                      <p:tavLst>
                                        <p:tav tm="0">
                                          <p:val>
                                            <p:strVal val="#ppt_h"/>
                                          </p:val>
                                        </p:tav>
                                        <p:tav tm="100000">
                                          <p:val>
                                            <p:strVal val="#ppt_h"/>
                                          </p:val>
                                        </p:tav>
                                      </p:tavLst>
                                    </p:anim>
                                    <p:animEffect transition="in" filter="fade">
                                      <p:cBhvr>
                                        <p:cTn id="100" dur="1000"/>
                                        <p:tgtEl>
                                          <p:spTgt spid="38915">
                                            <p:txEl>
                                              <p:pRg st="13" end="13"/>
                                            </p:txEl>
                                          </p:spTgt>
                                        </p:tgtEl>
                                      </p:cBhvr>
                                    </p:animEffec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50" presetClass="entr" presetSubtype="0" decel="100000" fill="hold" grpId="0" nodeType="clickEffect">
                                  <p:stCondLst>
                                    <p:cond delay="0"/>
                                  </p:stCondLst>
                                  <p:childTnLst>
                                    <p:set>
                                      <p:cBhvr>
                                        <p:cTn id="104" dur="1" fill="hold">
                                          <p:stCondLst>
                                            <p:cond delay="0"/>
                                          </p:stCondLst>
                                        </p:cTn>
                                        <p:tgtEl>
                                          <p:spTgt spid="38915">
                                            <p:txEl>
                                              <p:pRg st="14" end="14"/>
                                            </p:txEl>
                                          </p:spTgt>
                                        </p:tgtEl>
                                        <p:attrNameLst>
                                          <p:attrName>style.visibility</p:attrName>
                                        </p:attrNameLst>
                                      </p:cBhvr>
                                      <p:to>
                                        <p:strVal val="visible"/>
                                      </p:to>
                                    </p:set>
                                    <p:anim calcmode="lin" valueType="num">
                                      <p:cBhvr>
                                        <p:cTn id="105" dur="1000" fill="hold"/>
                                        <p:tgtEl>
                                          <p:spTgt spid="38915">
                                            <p:txEl>
                                              <p:pRg st="14" end="14"/>
                                            </p:txEl>
                                          </p:spTgt>
                                        </p:tgtEl>
                                        <p:attrNameLst>
                                          <p:attrName>ppt_w</p:attrName>
                                        </p:attrNameLst>
                                      </p:cBhvr>
                                      <p:tavLst>
                                        <p:tav tm="0">
                                          <p:val>
                                            <p:strVal val="#ppt_w+.3"/>
                                          </p:val>
                                        </p:tav>
                                        <p:tav tm="100000">
                                          <p:val>
                                            <p:strVal val="#ppt_w"/>
                                          </p:val>
                                        </p:tav>
                                      </p:tavLst>
                                    </p:anim>
                                    <p:anim calcmode="lin" valueType="num">
                                      <p:cBhvr>
                                        <p:cTn id="106" dur="1000" fill="hold"/>
                                        <p:tgtEl>
                                          <p:spTgt spid="38915">
                                            <p:txEl>
                                              <p:pRg st="14" end="14"/>
                                            </p:txEl>
                                          </p:spTgt>
                                        </p:tgtEl>
                                        <p:attrNameLst>
                                          <p:attrName>ppt_h</p:attrName>
                                        </p:attrNameLst>
                                      </p:cBhvr>
                                      <p:tavLst>
                                        <p:tav tm="0">
                                          <p:val>
                                            <p:strVal val="#ppt_h"/>
                                          </p:val>
                                        </p:tav>
                                        <p:tav tm="100000">
                                          <p:val>
                                            <p:strVal val="#ppt_h"/>
                                          </p:val>
                                        </p:tav>
                                      </p:tavLst>
                                    </p:anim>
                                    <p:animEffect transition="in" filter="fade">
                                      <p:cBhvr>
                                        <p:cTn id="107" dur="1000"/>
                                        <p:tgtEl>
                                          <p:spTgt spid="38915">
                                            <p:txEl>
                                              <p:pRg st="14" end="14"/>
                                            </p:txEl>
                                          </p:spTgt>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50" presetClass="entr" presetSubtype="0" decel="100000" fill="hold" nodeType="clickEffect">
                                  <p:stCondLst>
                                    <p:cond delay="0"/>
                                  </p:stCondLst>
                                  <p:childTnLst>
                                    <p:set>
                                      <p:cBhvr>
                                        <p:cTn id="111" dur="1" fill="hold">
                                          <p:stCondLst>
                                            <p:cond delay="0"/>
                                          </p:stCondLst>
                                        </p:cTn>
                                        <p:tgtEl>
                                          <p:spTgt spid="38917"/>
                                        </p:tgtEl>
                                        <p:attrNameLst>
                                          <p:attrName>style.visibility</p:attrName>
                                        </p:attrNameLst>
                                      </p:cBhvr>
                                      <p:to>
                                        <p:strVal val="visible"/>
                                      </p:to>
                                    </p:set>
                                    <p:anim calcmode="lin" valueType="num">
                                      <p:cBhvr>
                                        <p:cTn id="112" dur="1000" fill="hold"/>
                                        <p:tgtEl>
                                          <p:spTgt spid="38917"/>
                                        </p:tgtEl>
                                        <p:attrNameLst>
                                          <p:attrName>ppt_w</p:attrName>
                                        </p:attrNameLst>
                                      </p:cBhvr>
                                      <p:tavLst>
                                        <p:tav tm="0">
                                          <p:val>
                                            <p:strVal val="#ppt_w+.3"/>
                                          </p:val>
                                        </p:tav>
                                        <p:tav tm="100000">
                                          <p:val>
                                            <p:strVal val="#ppt_w"/>
                                          </p:val>
                                        </p:tav>
                                      </p:tavLst>
                                    </p:anim>
                                    <p:anim calcmode="lin" valueType="num">
                                      <p:cBhvr>
                                        <p:cTn id="113" dur="1000" fill="hold"/>
                                        <p:tgtEl>
                                          <p:spTgt spid="38917"/>
                                        </p:tgtEl>
                                        <p:attrNameLst>
                                          <p:attrName>ppt_h</p:attrName>
                                        </p:attrNameLst>
                                      </p:cBhvr>
                                      <p:tavLst>
                                        <p:tav tm="0">
                                          <p:val>
                                            <p:strVal val="#ppt_h"/>
                                          </p:val>
                                        </p:tav>
                                        <p:tav tm="100000">
                                          <p:val>
                                            <p:strVal val="#ppt_h"/>
                                          </p:val>
                                        </p:tav>
                                      </p:tavLst>
                                    </p:anim>
                                    <p:animEffect transition="in" filter="fade">
                                      <p:cBhvr>
                                        <p:cTn id="114" dur="1000"/>
                                        <p:tgtEl>
                                          <p:spTgt spid="38917"/>
                                        </p:tgtEl>
                                      </p:cBhvr>
                                    </p:animEffec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50" presetClass="entr" presetSubtype="0" decel="100000" fill="hold" grpId="0" nodeType="clickEffect">
                                  <p:stCondLst>
                                    <p:cond delay="0"/>
                                  </p:stCondLst>
                                  <p:childTnLst>
                                    <p:set>
                                      <p:cBhvr>
                                        <p:cTn id="118" dur="1" fill="hold">
                                          <p:stCondLst>
                                            <p:cond delay="0"/>
                                          </p:stCondLst>
                                        </p:cTn>
                                        <p:tgtEl>
                                          <p:spTgt spid="38915">
                                            <p:txEl>
                                              <p:pRg st="16" end="16"/>
                                            </p:txEl>
                                          </p:spTgt>
                                        </p:tgtEl>
                                        <p:attrNameLst>
                                          <p:attrName>style.visibility</p:attrName>
                                        </p:attrNameLst>
                                      </p:cBhvr>
                                      <p:to>
                                        <p:strVal val="visible"/>
                                      </p:to>
                                    </p:set>
                                    <p:anim calcmode="lin" valueType="num">
                                      <p:cBhvr>
                                        <p:cTn id="119" dur="1000" fill="hold"/>
                                        <p:tgtEl>
                                          <p:spTgt spid="38915">
                                            <p:txEl>
                                              <p:pRg st="16" end="16"/>
                                            </p:txEl>
                                          </p:spTgt>
                                        </p:tgtEl>
                                        <p:attrNameLst>
                                          <p:attrName>ppt_w</p:attrName>
                                        </p:attrNameLst>
                                      </p:cBhvr>
                                      <p:tavLst>
                                        <p:tav tm="0">
                                          <p:val>
                                            <p:strVal val="#ppt_w+.3"/>
                                          </p:val>
                                        </p:tav>
                                        <p:tav tm="100000">
                                          <p:val>
                                            <p:strVal val="#ppt_w"/>
                                          </p:val>
                                        </p:tav>
                                      </p:tavLst>
                                    </p:anim>
                                    <p:anim calcmode="lin" valueType="num">
                                      <p:cBhvr>
                                        <p:cTn id="120" dur="1000" fill="hold"/>
                                        <p:tgtEl>
                                          <p:spTgt spid="38915">
                                            <p:txEl>
                                              <p:pRg st="16" end="16"/>
                                            </p:txEl>
                                          </p:spTgt>
                                        </p:tgtEl>
                                        <p:attrNameLst>
                                          <p:attrName>ppt_h</p:attrName>
                                        </p:attrNameLst>
                                      </p:cBhvr>
                                      <p:tavLst>
                                        <p:tav tm="0">
                                          <p:val>
                                            <p:strVal val="#ppt_h"/>
                                          </p:val>
                                        </p:tav>
                                        <p:tav tm="100000">
                                          <p:val>
                                            <p:strVal val="#ppt_h"/>
                                          </p:val>
                                        </p:tav>
                                      </p:tavLst>
                                    </p:anim>
                                    <p:animEffect transition="in" filter="fade">
                                      <p:cBhvr>
                                        <p:cTn id="121" dur="1000"/>
                                        <p:tgtEl>
                                          <p:spTgt spid="38915">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pattFill prst="pct90">
          <a:fgClr>
            <a:schemeClr val="bg1"/>
          </a:fgClr>
          <a:bgClr>
            <a:schemeClr val="bg2"/>
          </a:bgClr>
        </a:pattFill>
        <a:effectLst/>
      </p:bgPr>
    </p:bg>
    <p:spTree>
      <p:nvGrpSpPr>
        <p:cNvPr id="1" name=""/>
        <p:cNvGrpSpPr/>
        <p:nvPr/>
      </p:nvGrpSpPr>
      <p:grpSpPr>
        <a:xfrm>
          <a:off x="0" y="0"/>
          <a:ext cx="0" cy="0"/>
          <a:chOff x="0" y="0"/>
          <a:chExt cx="0" cy="0"/>
        </a:xfrm>
      </p:grpSpPr>
      <p:sp>
        <p:nvSpPr>
          <p:cNvPr id="41987" name="Rectangle 3">
            <a:extLst>
              <a:ext uri="{FF2B5EF4-FFF2-40B4-BE49-F238E27FC236}">
                <a16:creationId xmlns:a16="http://schemas.microsoft.com/office/drawing/2014/main" id="{079D81BA-CF3D-41A8-ABC8-C8E03D9E59CF}"/>
              </a:ext>
            </a:extLst>
          </p:cNvPr>
          <p:cNvSpPr>
            <a:spLocks noGrp="1" noChangeArrowheads="1"/>
          </p:cNvSpPr>
          <p:nvPr>
            <p:ph type="body" idx="1"/>
          </p:nvPr>
        </p:nvSpPr>
        <p:spPr/>
        <p:txBody>
          <a:bodyPr/>
          <a:lstStyle/>
          <a:p>
            <a:pPr algn="ctr">
              <a:buFontTx/>
              <a:buNone/>
            </a:pPr>
            <a:r>
              <a:rPr lang="en-GB" altLang="en-US"/>
              <a:t>All these changes were called REFORMS.</a:t>
            </a:r>
          </a:p>
          <a:p>
            <a:pPr>
              <a:buFontTx/>
              <a:buNone/>
            </a:pPr>
            <a:endParaRPr lang="en-GB" altLang="en-US"/>
          </a:p>
          <a:p>
            <a:pPr>
              <a:buFontTx/>
              <a:buNone/>
            </a:pPr>
            <a:endParaRPr lang="en-GB" altLang="en-US"/>
          </a:p>
          <a:p>
            <a:pPr algn="ctr">
              <a:buFontTx/>
              <a:buNone/>
            </a:pPr>
            <a:r>
              <a:rPr lang="en-GB" altLang="en-US"/>
              <a:t> The laws passed were called REFORM ACTS.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fade">
                                      <p:cBhvr>
                                        <p:cTn id="7" dur="2000"/>
                                        <p:tgtEl>
                                          <p:spTgt spid="41987">
                                            <p:txEl>
                                              <p:pRg st="0" end="0"/>
                                            </p:txEl>
                                          </p:spTgt>
                                        </p:tgtEl>
                                      </p:cBhvr>
                                    </p:animEffect>
                                    <p:anim calcmode="lin" valueType="num">
                                      <p:cBhvr>
                                        <p:cTn id="8" dur="2000" fill="hold"/>
                                        <p:tgtEl>
                                          <p:spTgt spid="41987">
                                            <p:txEl>
                                              <p:pRg st="0" end="0"/>
                                            </p:txEl>
                                          </p:spTgt>
                                        </p:tgtEl>
                                        <p:attrNameLst>
                                          <p:attrName>style.rotation</p:attrName>
                                        </p:attrNameLst>
                                      </p:cBhvr>
                                      <p:tavLst>
                                        <p:tav tm="0">
                                          <p:val>
                                            <p:fltVal val="720"/>
                                          </p:val>
                                        </p:tav>
                                        <p:tav tm="100000">
                                          <p:val>
                                            <p:fltVal val="0"/>
                                          </p:val>
                                        </p:tav>
                                      </p:tavLst>
                                    </p:anim>
                                    <p:anim calcmode="lin" valueType="num">
                                      <p:cBhvr>
                                        <p:cTn id="9" dur="2000" fill="hold"/>
                                        <p:tgtEl>
                                          <p:spTgt spid="41987">
                                            <p:txEl>
                                              <p:pRg st="0" end="0"/>
                                            </p:txEl>
                                          </p:spTgt>
                                        </p:tgtEl>
                                        <p:attrNameLst>
                                          <p:attrName>ppt_h</p:attrName>
                                        </p:attrNameLst>
                                      </p:cBhvr>
                                      <p:tavLst>
                                        <p:tav tm="0">
                                          <p:val>
                                            <p:fltVal val="0"/>
                                          </p:val>
                                        </p:tav>
                                        <p:tav tm="100000">
                                          <p:val>
                                            <p:strVal val="#ppt_h"/>
                                          </p:val>
                                        </p:tav>
                                      </p:tavLst>
                                    </p:anim>
                                    <p:anim calcmode="lin" valueType="num">
                                      <p:cBhvr>
                                        <p:cTn id="10" dur="2000" fill="hold"/>
                                        <p:tgtEl>
                                          <p:spTgt spid="41987">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5" presetClass="entr" presetSubtype="0" fill="hold" grpId="0" nodeType="clickEffect">
                                  <p:stCondLst>
                                    <p:cond delay="0"/>
                                  </p:stCondLst>
                                  <p:childTnLst>
                                    <p:set>
                                      <p:cBhvr>
                                        <p:cTn id="14" dur="1" fill="hold">
                                          <p:stCondLst>
                                            <p:cond delay="0"/>
                                          </p:stCondLst>
                                        </p:cTn>
                                        <p:tgtEl>
                                          <p:spTgt spid="41987">
                                            <p:txEl>
                                              <p:pRg st="3" end="3"/>
                                            </p:txEl>
                                          </p:spTgt>
                                        </p:tgtEl>
                                        <p:attrNameLst>
                                          <p:attrName>style.visibility</p:attrName>
                                        </p:attrNameLst>
                                      </p:cBhvr>
                                      <p:to>
                                        <p:strVal val="visible"/>
                                      </p:to>
                                    </p:set>
                                    <p:animEffect transition="in" filter="fade">
                                      <p:cBhvr>
                                        <p:cTn id="15" dur="2000"/>
                                        <p:tgtEl>
                                          <p:spTgt spid="41987">
                                            <p:txEl>
                                              <p:pRg st="3" end="3"/>
                                            </p:txEl>
                                          </p:spTgt>
                                        </p:tgtEl>
                                      </p:cBhvr>
                                    </p:animEffect>
                                    <p:anim calcmode="lin" valueType="num">
                                      <p:cBhvr>
                                        <p:cTn id="16" dur="2000" fill="hold"/>
                                        <p:tgtEl>
                                          <p:spTgt spid="41987">
                                            <p:txEl>
                                              <p:pRg st="3" end="3"/>
                                            </p:txEl>
                                          </p:spTgt>
                                        </p:tgtEl>
                                        <p:attrNameLst>
                                          <p:attrName>style.rotation</p:attrName>
                                        </p:attrNameLst>
                                      </p:cBhvr>
                                      <p:tavLst>
                                        <p:tav tm="0">
                                          <p:val>
                                            <p:fltVal val="720"/>
                                          </p:val>
                                        </p:tav>
                                        <p:tav tm="100000">
                                          <p:val>
                                            <p:fltVal val="0"/>
                                          </p:val>
                                        </p:tav>
                                      </p:tavLst>
                                    </p:anim>
                                    <p:anim calcmode="lin" valueType="num">
                                      <p:cBhvr>
                                        <p:cTn id="17" dur="2000" fill="hold"/>
                                        <p:tgtEl>
                                          <p:spTgt spid="41987">
                                            <p:txEl>
                                              <p:pRg st="3" end="3"/>
                                            </p:txEl>
                                          </p:spTgt>
                                        </p:tgtEl>
                                        <p:attrNameLst>
                                          <p:attrName>ppt_h</p:attrName>
                                        </p:attrNameLst>
                                      </p:cBhvr>
                                      <p:tavLst>
                                        <p:tav tm="0">
                                          <p:val>
                                            <p:fltVal val="0"/>
                                          </p:val>
                                        </p:tav>
                                        <p:tav tm="100000">
                                          <p:val>
                                            <p:strVal val="#ppt_h"/>
                                          </p:val>
                                        </p:tav>
                                      </p:tavLst>
                                    </p:anim>
                                    <p:anim calcmode="lin" valueType="num">
                                      <p:cBhvr>
                                        <p:cTn id="18" dur="2000" fill="hold"/>
                                        <p:tgtEl>
                                          <p:spTgt spid="41987">
                                            <p:txEl>
                                              <p:pRg st="3" end="3"/>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EBBE066B-2B13-4022-A85E-80B6A6E6258B}"/>
              </a:ext>
            </a:extLst>
          </p:cNvPr>
          <p:cNvSpPr>
            <a:spLocks noGrp="1" noChangeArrowheads="1"/>
          </p:cNvSpPr>
          <p:nvPr>
            <p:ph type="title"/>
          </p:nvPr>
        </p:nvSpPr>
        <p:spPr/>
        <p:txBody>
          <a:bodyPr/>
          <a:lstStyle/>
          <a:p>
            <a:r>
              <a:rPr lang="en-GB" altLang="en-US"/>
              <a:t>What can you remember?</a:t>
            </a:r>
          </a:p>
        </p:txBody>
      </p:sp>
      <p:sp>
        <p:nvSpPr>
          <p:cNvPr id="43011" name="Rectangle 3">
            <a:extLst>
              <a:ext uri="{FF2B5EF4-FFF2-40B4-BE49-F238E27FC236}">
                <a16:creationId xmlns:a16="http://schemas.microsoft.com/office/drawing/2014/main" id="{A1D06C9F-52C8-44E5-8C6B-65E22272A925}"/>
              </a:ext>
            </a:extLst>
          </p:cNvPr>
          <p:cNvSpPr>
            <a:spLocks noGrp="1" noChangeArrowheads="1"/>
          </p:cNvSpPr>
          <p:nvPr>
            <p:ph type="body" idx="1"/>
          </p:nvPr>
        </p:nvSpPr>
        <p:spPr/>
        <p:txBody>
          <a:bodyPr/>
          <a:lstStyle/>
          <a:p>
            <a:r>
              <a:rPr lang="en-GB" altLang="en-US"/>
              <a:t>What were schools like during the Victorian period?</a:t>
            </a:r>
          </a:p>
          <a:p>
            <a:r>
              <a:rPr lang="en-GB" altLang="en-US"/>
              <a:t>Who went to school at the beginning of Victoria's reign?</a:t>
            </a:r>
          </a:p>
          <a:p>
            <a:r>
              <a:rPr lang="en-GB" altLang="en-US"/>
              <a:t>Why did this change?</a:t>
            </a:r>
          </a:p>
          <a:p>
            <a:r>
              <a:rPr lang="en-GB" altLang="en-US"/>
              <a:t>What things were the same about being a Tudor child and a Victorian child?</a:t>
            </a:r>
          </a:p>
          <a:p>
            <a:r>
              <a:rPr lang="en-GB" altLang="en-US"/>
              <a:t>What things are the same today?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3010"/>
                                        </p:tgtEl>
                                        <p:attrNameLst>
                                          <p:attrName>style.visibility</p:attrName>
                                        </p:attrNameLst>
                                      </p:cBhvr>
                                      <p:to>
                                        <p:strVal val="visible"/>
                                      </p:to>
                                    </p:set>
                                    <p:anim calcmode="discrete" valueType="clr">
                                      <p:cBhvr override="childStyle">
                                        <p:cTn id="7" dur="80"/>
                                        <p:tgtEl>
                                          <p:spTgt spid="4301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3010"/>
                                        </p:tgtEl>
                                        <p:attrNameLst>
                                          <p:attrName>fillcolor</p:attrName>
                                        </p:attrNameLst>
                                      </p:cBhvr>
                                      <p:tavLst>
                                        <p:tav tm="0">
                                          <p:val>
                                            <p:clrVal>
                                              <a:schemeClr val="accent2"/>
                                            </p:clrVal>
                                          </p:val>
                                        </p:tav>
                                        <p:tav tm="50000">
                                          <p:val>
                                            <p:clrVal>
                                              <a:schemeClr val="hlink"/>
                                            </p:clrVal>
                                          </p:val>
                                        </p:tav>
                                      </p:tavLst>
                                    </p:anim>
                                    <p:set>
                                      <p:cBhvr>
                                        <p:cTn id="9" dur="80"/>
                                        <p:tgtEl>
                                          <p:spTgt spid="43010"/>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56" presetClass="entr" presetSubtype="0" fill="hold" grpId="0" nodeType="clickEffect">
                                  <p:stCondLst>
                                    <p:cond delay="0"/>
                                  </p:stCondLst>
                                  <p:iterate type="lt">
                                    <p:tmPct val="10000"/>
                                  </p:iterate>
                                  <p:childTnLst>
                                    <p:set>
                                      <p:cBhvr>
                                        <p:cTn id="13" dur="1" fill="hold">
                                          <p:stCondLst>
                                            <p:cond delay="0"/>
                                          </p:stCondLst>
                                        </p:cTn>
                                        <p:tgtEl>
                                          <p:spTgt spid="43011">
                                            <p:txEl>
                                              <p:pRg st="0" end="0"/>
                                            </p:txEl>
                                          </p:spTgt>
                                        </p:tgtEl>
                                        <p:attrNameLst>
                                          <p:attrName>style.visibility</p:attrName>
                                        </p:attrNameLst>
                                      </p:cBhvr>
                                      <p:to>
                                        <p:strVal val="visible"/>
                                      </p:to>
                                    </p:set>
                                    <p:anim by="(-#ppt_w*2)" calcmode="lin" valueType="num">
                                      <p:cBhvr rctx="PPT">
                                        <p:cTn id="14" dur="500" autoRev="1" fill="hold">
                                          <p:stCondLst>
                                            <p:cond delay="0"/>
                                          </p:stCondLst>
                                        </p:cTn>
                                        <p:tgtEl>
                                          <p:spTgt spid="43011">
                                            <p:txEl>
                                              <p:pRg st="0" end="0"/>
                                            </p:txEl>
                                          </p:spTgt>
                                        </p:tgtEl>
                                        <p:attrNameLst>
                                          <p:attrName>ppt_w</p:attrName>
                                        </p:attrNameLst>
                                      </p:cBhvr>
                                    </p:anim>
                                    <p:anim by="(#ppt_w*0.50)" calcmode="lin" valueType="num">
                                      <p:cBhvr>
                                        <p:cTn id="15" dur="500" decel="50000" autoRev="1" fill="hold">
                                          <p:stCondLst>
                                            <p:cond delay="0"/>
                                          </p:stCondLst>
                                        </p:cTn>
                                        <p:tgtEl>
                                          <p:spTgt spid="43011">
                                            <p:txEl>
                                              <p:pRg st="0" end="0"/>
                                            </p:txEl>
                                          </p:spTgt>
                                        </p:tgtEl>
                                        <p:attrNameLst>
                                          <p:attrName>ppt_x</p:attrName>
                                        </p:attrNameLst>
                                      </p:cBhvr>
                                    </p:anim>
                                    <p:anim from="(-#ppt_h/2)" to="(#ppt_y)" calcmode="lin" valueType="num">
                                      <p:cBhvr>
                                        <p:cTn id="16" dur="1000" fill="hold">
                                          <p:stCondLst>
                                            <p:cond delay="0"/>
                                          </p:stCondLst>
                                        </p:cTn>
                                        <p:tgtEl>
                                          <p:spTgt spid="43011">
                                            <p:txEl>
                                              <p:pRg st="0" end="0"/>
                                            </p:txEl>
                                          </p:spTgt>
                                        </p:tgtEl>
                                        <p:attrNameLst>
                                          <p:attrName>ppt_y</p:attrName>
                                        </p:attrNameLst>
                                      </p:cBhvr>
                                    </p:anim>
                                    <p:animRot by="21600000">
                                      <p:cBhvr>
                                        <p:cTn id="17" dur="1000" fill="hold">
                                          <p:stCondLst>
                                            <p:cond delay="0"/>
                                          </p:stCondLst>
                                        </p:cTn>
                                        <p:tgtEl>
                                          <p:spTgt spid="43011">
                                            <p:txEl>
                                              <p:pRg st="0" end="0"/>
                                            </p:txEl>
                                          </p:spTgt>
                                        </p:tgtEl>
                                        <p:attrNameLst>
                                          <p:attrName>r</p:attrName>
                                        </p:attrNameLst>
                                      </p:cBhvr>
                                    </p:animRot>
                                  </p:childTnLst>
                                </p:cTn>
                              </p:par>
                            </p:childTnLst>
                          </p:cTn>
                        </p:par>
                      </p:childTnLst>
                    </p:cTn>
                  </p:par>
                  <p:par>
                    <p:cTn id="18" fill="hold" nodeType="clickPar">
                      <p:stCondLst>
                        <p:cond delay="indefinite"/>
                      </p:stCondLst>
                      <p:childTnLst>
                        <p:par>
                          <p:cTn id="19" fill="hold" nodeType="withGroup">
                            <p:stCondLst>
                              <p:cond delay="0"/>
                            </p:stCondLst>
                            <p:childTnLst>
                              <p:par>
                                <p:cTn id="20" presetID="56" presetClass="entr" presetSubtype="0" fill="hold" grpId="0" nodeType="clickEffect">
                                  <p:stCondLst>
                                    <p:cond delay="0"/>
                                  </p:stCondLst>
                                  <p:iterate type="lt">
                                    <p:tmPct val="10000"/>
                                  </p:iterate>
                                  <p:childTnLst>
                                    <p:set>
                                      <p:cBhvr>
                                        <p:cTn id="21" dur="1" fill="hold">
                                          <p:stCondLst>
                                            <p:cond delay="0"/>
                                          </p:stCondLst>
                                        </p:cTn>
                                        <p:tgtEl>
                                          <p:spTgt spid="43011">
                                            <p:txEl>
                                              <p:pRg st="1" end="1"/>
                                            </p:txEl>
                                          </p:spTgt>
                                        </p:tgtEl>
                                        <p:attrNameLst>
                                          <p:attrName>style.visibility</p:attrName>
                                        </p:attrNameLst>
                                      </p:cBhvr>
                                      <p:to>
                                        <p:strVal val="visible"/>
                                      </p:to>
                                    </p:set>
                                    <p:anim by="(-#ppt_w*2)" calcmode="lin" valueType="num">
                                      <p:cBhvr rctx="PPT">
                                        <p:cTn id="22" dur="500" autoRev="1" fill="hold">
                                          <p:stCondLst>
                                            <p:cond delay="0"/>
                                          </p:stCondLst>
                                        </p:cTn>
                                        <p:tgtEl>
                                          <p:spTgt spid="43011">
                                            <p:txEl>
                                              <p:pRg st="1" end="1"/>
                                            </p:txEl>
                                          </p:spTgt>
                                        </p:tgtEl>
                                        <p:attrNameLst>
                                          <p:attrName>ppt_w</p:attrName>
                                        </p:attrNameLst>
                                      </p:cBhvr>
                                    </p:anim>
                                    <p:anim by="(#ppt_w*0.50)" calcmode="lin" valueType="num">
                                      <p:cBhvr>
                                        <p:cTn id="23" dur="500" decel="50000" autoRev="1" fill="hold">
                                          <p:stCondLst>
                                            <p:cond delay="0"/>
                                          </p:stCondLst>
                                        </p:cTn>
                                        <p:tgtEl>
                                          <p:spTgt spid="43011">
                                            <p:txEl>
                                              <p:pRg st="1" end="1"/>
                                            </p:txEl>
                                          </p:spTgt>
                                        </p:tgtEl>
                                        <p:attrNameLst>
                                          <p:attrName>ppt_x</p:attrName>
                                        </p:attrNameLst>
                                      </p:cBhvr>
                                    </p:anim>
                                    <p:anim from="(-#ppt_h/2)" to="(#ppt_y)" calcmode="lin" valueType="num">
                                      <p:cBhvr>
                                        <p:cTn id="24" dur="1000" fill="hold">
                                          <p:stCondLst>
                                            <p:cond delay="0"/>
                                          </p:stCondLst>
                                        </p:cTn>
                                        <p:tgtEl>
                                          <p:spTgt spid="43011">
                                            <p:txEl>
                                              <p:pRg st="1" end="1"/>
                                            </p:txEl>
                                          </p:spTgt>
                                        </p:tgtEl>
                                        <p:attrNameLst>
                                          <p:attrName>ppt_y</p:attrName>
                                        </p:attrNameLst>
                                      </p:cBhvr>
                                    </p:anim>
                                    <p:animRot by="21600000">
                                      <p:cBhvr>
                                        <p:cTn id="25" dur="1000" fill="hold">
                                          <p:stCondLst>
                                            <p:cond delay="0"/>
                                          </p:stCondLst>
                                        </p:cTn>
                                        <p:tgtEl>
                                          <p:spTgt spid="43011">
                                            <p:txEl>
                                              <p:pRg st="1" end="1"/>
                                            </p:txEl>
                                          </p:spTgt>
                                        </p:tgtEl>
                                        <p:attrNameLst>
                                          <p:attrName>r</p:attrName>
                                        </p:attrNameLst>
                                      </p:cBhvr>
                                    </p:animRot>
                                  </p:childTnLst>
                                </p:cTn>
                              </p:par>
                            </p:childTnLst>
                          </p:cTn>
                        </p:par>
                      </p:childTnLst>
                    </p:cTn>
                  </p:par>
                  <p:par>
                    <p:cTn id="26" fill="hold" nodeType="clickPar">
                      <p:stCondLst>
                        <p:cond delay="indefinite"/>
                      </p:stCondLst>
                      <p:childTnLst>
                        <p:par>
                          <p:cTn id="27" fill="hold" nodeType="withGroup">
                            <p:stCondLst>
                              <p:cond delay="0"/>
                            </p:stCondLst>
                            <p:childTnLst>
                              <p:par>
                                <p:cTn id="28" presetID="56" presetClass="entr" presetSubtype="0" fill="hold" grpId="0" nodeType="clickEffect">
                                  <p:stCondLst>
                                    <p:cond delay="0"/>
                                  </p:stCondLst>
                                  <p:iterate type="lt">
                                    <p:tmPct val="10000"/>
                                  </p:iterate>
                                  <p:childTnLst>
                                    <p:set>
                                      <p:cBhvr>
                                        <p:cTn id="29" dur="1" fill="hold">
                                          <p:stCondLst>
                                            <p:cond delay="0"/>
                                          </p:stCondLst>
                                        </p:cTn>
                                        <p:tgtEl>
                                          <p:spTgt spid="43011">
                                            <p:txEl>
                                              <p:pRg st="2" end="2"/>
                                            </p:txEl>
                                          </p:spTgt>
                                        </p:tgtEl>
                                        <p:attrNameLst>
                                          <p:attrName>style.visibility</p:attrName>
                                        </p:attrNameLst>
                                      </p:cBhvr>
                                      <p:to>
                                        <p:strVal val="visible"/>
                                      </p:to>
                                    </p:set>
                                    <p:anim by="(-#ppt_w*2)" calcmode="lin" valueType="num">
                                      <p:cBhvr rctx="PPT">
                                        <p:cTn id="30" dur="500" autoRev="1" fill="hold">
                                          <p:stCondLst>
                                            <p:cond delay="0"/>
                                          </p:stCondLst>
                                        </p:cTn>
                                        <p:tgtEl>
                                          <p:spTgt spid="43011">
                                            <p:txEl>
                                              <p:pRg st="2" end="2"/>
                                            </p:txEl>
                                          </p:spTgt>
                                        </p:tgtEl>
                                        <p:attrNameLst>
                                          <p:attrName>ppt_w</p:attrName>
                                        </p:attrNameLst>
                                      </p:cBhvr>
                                    </p:anim>
                                    <p:anim by="(#ppt_w*0.50)" calcmode="lin" valueType="num">
                                      <p:cBhvr>
                                        <p:cTn id="31" dur="500" decel="50000" autoRev="1" fill="hold">
                                          <p:stCondLst>
                                            <p:cond delay="0"/>
                                          </p:stCondLst>
                                        </p:cTn>
                                        <p:tgtEl>
                                          <p:spTgt spid="43011">
                                            <p:txEl>
                                              <p:pRg st="2" end="2"/>
                                            </p:txEl>
                                          </p:spTgt>
                                        </p:tgtEl>
                                        <p:attrNameLst>
                                          <p:attrName>ppt_x</p:attrName>
                                        </p:attrNameLst>
                                      </p:cBhvr>
                                    </p:anim>
                                    <p:anim from="(-#ppt_h/2)" to="(#ppt_y)" calcmode="lin" valueType="num">
                                      <p:cBhvr>
                                        <p:cTn id="32" dur="1000" fill="hold">
                                          <p:stCondLst>
                                            <p:cond delay="0"/>
                                          </p:stCondLst>
                                        </p:cTn>
                                        <p:tgtEl>
                                          <p:spTgt spid="43011">
                                            <p:txEl>
                                              <p:pRg st="2" end="2"/>
                                            </p:txEl>
                                          </p:spTgt>
                                        </p:tgtEl>
                                        <p:attrNameLst>
                                          <p:attrName>ppt_y</p:attrName>
                                        </p:attrNameLst>
                                      </p:cBhvr>
                                    </p:anim>
                                    <p:animRot by="21600000">
                                      <p:cBhvr>
                                        <p:cTn id="33" dur="1000" fill="hold">
                                          <p:stCondLst>
                                            <p:cond delay="0"/>
                                          </p:stCondLst>
                                        </p:cTn>
                                        <p:tgtEl>
                                          <p:spTgt spid="43011">
                                            <p:txEl>
                                              <p:pRg st="2" end="2"/>
                                            </p:txEl>
                                          </p:spTgt>
                                        </p:tgtEl>
                                        <p:attrNameLst>
                                          <p:attrName>r</p:attrName>
                                        </p:attrNameLst>
                                      </p:cBhvr>
                                    </p:animRot>
                                  </p:childTnLst>
                                </p:cTn>
                              </p:par>
                            </p:childTnLst>
                          </p:cTn>
                        </p:par>
                      </p:childTnLst>
                    </p:cTn>
                  </p:par>
                  <p:par>
                    <p:cTn id="34" fill="hold" nodeType="clickPar">
                      <p:stCondLst>
                        <p:cond delay="indefinite"/>
                      </p:stCondLst>
                      <p:childTnLst>
                        <p:par>
                          <p:cTn id="35" fill="hold" nodeType="withGroup">
                            <p:stCondLst>
                              <p:cond delay="0"/>
                            </p:stCondLst>
                            <p:childTnLst>
                              <p:par>
                                <p:cTn id="36" presetID="56" presetClass="entr" presetSubtype="0" fill="hold" grpId="0" nodeType="clickEffect">
                                  <p:stCondLst>
                                    <p:cond delay="0"/>
                                  </p:stCondLst>
                                  <p:iterate type="lt">
                                    <p:tmPct val="10000"/>
                                  </p:iterate>
                                  <p:childTnLst>
                                    <p:set>
                                      <p:cBhvr>
                                        <p:cTn id="37" dur="1" fill="hold">
                                          <p:stCondLst>
                                            <p:cond delay="0"/>
                                          </p:stCondLst>
                                        </p:cTn>
                                        <p:tgtEl>
                                          <p:spTgt spid="43011">
                                            <p:txEl>
                                              <p:pRg st="3" end="3"/>
                                            </p:txEl>
                                          </p:spTgt>
                                        </p:tgtEl>
                                        <p:attrNameLst>
                                          <p:attrName>style.visibility</p:attrName>
                                        </p:attrNameLst>
                                      </p:cBhvr>
                                      <p:to>
                                        <p:strVal val="visible"/>
                                      </p:to>
                                    </p:set>
                                    <p:anim by="(-#ppt_w*2)" calcmode="lin" valueType="num">
                                      <p:cBhvr rctx="PPT">
                                        <p:cTn id="38" dur="500" autoRev="1" fill="hold">
                                          <p:stCondLst>
                                            <p:cond delay="0"/>
                                          </p:stCondLst>
                                        </p:cTn>
                                        <p:tgtEl>
                                          <p:spTgt spid="43011">
                                            <p:txEl>
                                              <p:pRg st="3" end="3"/>
                                            </p:txEl>
                                          </p:spTgt>
                                        </p:tgtEl>
                                        <p:attrNameLst>
                                          <p:attrName>ppt_w</p:attrName>
                                        </p:attrNameLst>
                                      </p:cBhvr>
                                    </p:anim>
                                    <p:anim by="(#ppt_w*0.50)" calcmode="lin" valueType="num">
                                      <p:cBhvr>
                                        <p:cTn id="39" dur="500" decel="50000" autoRev="1" fill="hold">
                                          <p:stCondLst>
                                            <p:cond delay="0"/>
                                          </p:stCondLst>
                                        </p:cTn>
                                        <p:tgtEl>
                                          <p:spTgt spid="43011">
                                            <p:txEl>
                                              <p:pRg st="3" end="3"/>
                                            </p:txEl>
                                          </p:spTgt>
                                        </p:tgtEl>
                                        <p:attrNameLst>
                                          <p:attrName>ppt_x</p:attrName>
                                        </p:attrNameLst>
                                      </p:cBhvr>
                                    </p:anim>
                                    <p:anim from="(-#ppt_h/2)" to="(#ppt_y)" calcmode="lin" valueType="num">
                                      <p:cBhvr>
                                        <p:cTn id="40" dur="1000" fill="hold">
                                          <p:stCondLst>
                                            <p:cond delay="0"/>
                                          </p:stCondLst>
                                        </p:cTn>
                                        <p:tgtEl>
                                          <p:spTgt spid="43011">
                                            <p:txEl>
                                              <p:pRg st="3" end="3"/>
                                            </p:txEl>
                                          </p:spTgt>
                                        </p:tgtEl>
                                        <p:attrNameLst>
                                          <p:attrName>ppt_y</p:attrName>
                                        </p:attrNameLst>
                                      </p:cBhvr>
                                    </p:anim>
                                    <p:animRot by="21600000">
                                      <p:cBhvr>
                                        <p:cTn id="41" dur="1000" fill="hold">
                                          <p:stCondLst>
                                            <p:cond delay="0"/>
                                          </p:stCondLst>
                                        </p:cTn>
                                        <p:tgtEl>
                                          <p:spTgt spid="43011">
                                            <p:txEl>
                                              <p:pRg st="3" end="3"/>
                                            </p:txEl>
                                          </p:spTgt>
                                        </p:tgtEl>
                                        <p:attrNameLst>
                                          <p:attrName>r</p:attrName>
                                        </p:attrNameLst>
                                      </p:cBhvr>
                                    </p:animRot>
                                  </p:childTnLst>
                                </p:cTn>
                              </p:par>
                            </p:childTnLst>
                          </p:cTn>
                        </p:par>
                      </p:childTnLst>
                    </p:cTn>
                  </p:par>
                  <p:par>
                    <p:cTn id="42" fill="hold" nodeType="clickPar">
                      <p:stCondLst>
                        <p:cond delay="indefinite"/>
                      </p:stCondLst>
                      <p:childTnLst>
                        <p:par>
                          <p:cTn id="43" fill="hold" nodeType="withGroup">
                            <p:stCondLst>
                              <p:cond delay="0"/>
                            </p:stCondLst>
                            <p:childTnLst>
                              <p:par>
                                <p:cTn id="44" presetID="56" presetClass="entr" presetSubtype="0" fill="hold" grpId="0" nodeType="clickEffect">
                                  <p:stCondLst>
                                    <p:cond delay="0"/>
                                  </p:stCondLst>
                                  <p:iterate type="lt">
                                    <p:tmPct val="10000"/>
                                  </p:iterate>
                                  <p:childTnLst>
                                    <p:set>
                                      <p:cBhvr>
                                        <p:cTn id="45" dur="1" fill="hold">
                                          <p:stCondLst>
                                            <p:cond delay="0"/>
                                          </p:stCondLst>
                                        </p:cTn>
                                        <p:tgtEl>
                                          <p:spTgt spid="43011">
                                            <p:txEl>
                                              <p:pRg st="4" end="4"/>
                                            </p:txEl>
                                          </p:spTgt>
                                        </p:tgtEl>
                                        <p:attrNameLst>
                                          <p:attrName>style.visibility</p:attrName>
                                        </p:attrNameLst>
                                      </p:cBhvr>
                                      <p:to>
                                        <p:strVal val="visible"/>
                                      </p:to>
                                    </p:set>
                                    <p:anim by="(-#ppt_w*2)" calcmode="lin" valueType="num">
                                      <p:cBhvr rctx="PPT">
                                        <p:cTn id="46" dur="500" autoRev="1" fill="hold">
                                          <p:stCondLst>
                                            <p:cond delay="0"/>
                                          </p:stCondLst>
                                        </p:cTn>
                                        <p:tgtEl>
                                          <p:spTgt spid="43011">
                                            <p:txEl>
                                              <p:pRg st="4" end="4"/>
                                            </p:txEl>
                                          </p:spTgt>
                                        </p:tgtEl>
                                        <p:attrNameLst>
                                          <p:attrName>ppt_w</p:attrName>
                                        </p:attrNameLst>
                                      </p:cBhvr>
                                    </p:anim>
                                    <p:anim by="(#ppt_w*0.50)" calcmode="lin" valueType="num">
                                      <p:cBhvr>
                                        <p:cTn id="47" dur="500" decel="50000" autoRev="1" fill="hold">
                                          <p:stCondLst>
                                            <p:cond delay="0"/>
                                          </p:stCondLst>
                                        </p:cTn>
                                        <p:tgtEl>
                                          <p:spTgt spid="43011">
                                            <p:txEl>
                                              <p:pRg st="4" end="4"/>
                                            </p:txEl>
                                          </p:spTgt>
                                        </p:tgtEl>
                                        <p:attrNameLst>
                                          <p:attrName>ppt_x</p:attrName>
                                        </p:attrNameLst>
                                      </p:cBhvr>
                                    </p:anim>
                                    <p:anim from="(-#ppt_h/2)" to="(#ppt_y)" calcmode="lin" valueType="num">
                                      <p:cBhvr>
                                        <p:cTn id="48" dur="1000" fill="hold">
                                          <p:stCondLst>
                                            <p:cond delay="0"/>
                                          </p:stCondLst>
                                        </p:cTn>
                                        <p:tgtEl>
                                          <p:spTgt spid="43011">
                                            <p:txEl>
                                              <p:pRg st="4" end="4"/>
                                            </p:txEl>
                                          </p:spTgt>
                                        </p:tgtEl>
                                        <p:attrNameLst>
                                          <p:attrName>ppt_y</p:attrName>
                                        </p:attrNameLst>
                                      </p:cBhvr>
                                    </p:anim>
                                    <p:animRot by="21600000">
                                      <p:cBhvr>
                                        <p:cTn id="49" dur="1000" fill="hold">
                                          <p:stCondLst>
                                            <p:cond delay="0"/>
                                          </p:stCondLst>
                                        </p:cTn>
                                        <p:tgtEl>
                                          <p:spTgt spid="43011">
                                            <p:txEl>
                                              <p:pRg st="4" end="4"/>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p:bldP spid="43011"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D7F769F6-0AF6-47B5-A8FA-D465AC25855B}"/>
              </a:ext>
            </a:extLst>
          </p:cNvPr>
          <p:cNvSpPr>
            <a:spLocks noGrp="1" noChangeArrowheads="1"/>
          </p:cNvSpPr>
          <p:nvPr>
            <p:ph type="title"/>
          </p:nvPr>
        </p:nvSpPr>
        <p:spPr/>
        <p:txBody>
          <a:bodyPr/>
          <a:lstStyle/>
          <a:p>
            <a:r>
              <a:rPr lang="en-GB" altLang="en-US" sz="4000"/>
              <a:t>What do you think Victorian children wore?</a:t>
            </a:r>
          </a:p>
        </p:txBody>
      </p:sp>
      <p:sp>
        <p:nvSpPr>
          <p:cNvPr id="10256" name="Rectangle 16">
            <a:extLst>
              <a:ext uri="{FF2B5EF4-FFF2-40B4-BE49-F238E27FC236}">
                <a16:creationId xmlns:a16="http://schemas.microsoft.com/office/drawing/2014/main" id="{A9D55FA1-4180-4F97-8EC1-A5785BE5D111}"/>
              </a:ext>
            </a:extLst>
          </p:cNvPr>
          <p:cNvSpPr>
            <a:spLocks noGrp="1" noChangeArrowheads="1"/>
          </p:cNvSpPr>
          <p:nvPr>
            <p:ph type="body" sz="half" idx="1"/>
          </p:nvPr>
        </p:nvSpPr>
        <p:spPr>
          <a:xfrm>
            <a:off x="457200" y="1600200"/>
            <a:ext cx="2098675" cy="4525963"/>
          </a:xfrm>
        </p:spPr>
        <p:txBody>
          <a:bodyPr/>
          <a:lstStyle/>
          <a:p>
            <a:pPr>
              <a:lnSpc>
                <a:spcPct val="90000"/>
              </a:lnSpc>
              <a:buFontTx/>
              <a:buNone/>
            </a:pPr>
            <a:r>
              <a:rPr lang="en-GB" altLang="en-US" sz="2400" u="sng"/>
              <a:t>Boys</a:t>
            </a:r>
          </a:p>
          <a:p>
            <a:pPr>
              <a:lnSpc>
                <a:spcPct val="90000"/>
              </a:lnSpc>
            </a:pPr>
            <a:r>
              <a:rPr lang="en-GB" altLang="en-US" sz="2400"/>
              <a:t>1850 short trousers</a:t>
            </a:r>
          </a:p>
          <a:p>
            <a:pPr>
              <a:lnSpc>
                <a:spcPct val="90000"/>
              </a:lnSpc>
            </a:pPr>
            <a:r>
              <a:rPr lang="en-GB" altLang="en-US" sz="2400"/>
              <a:t>1860 tweed suit</a:t>
            </a:r>
          </a:p>
          <a:p>
            <a:pPr>
              <a:lnSpc>
                <a:spcPct val="90000"/>
              </a:lnSpc>
            </a:pPr>
            <a:r>
              <a:rPr lang="en-GB" altLang="en-US" sz="2400"/>
              <a:t>1880 Norfolk suit</a:t>
            </a:r>
          </a:p>
          <a:p>
            <a:pPr>
              <a:lnSpc>
                <a:spcPct val="90000"/>
              </a:lnSpc>
            </a:pPr>
            <a:r>
              <a:rPr lang="en-GB" altLang="en-US" sz="2400"/>
              <a:t>1888 Fauntleroy</a:t>
            </a:r>
          </a:p>
          <a:p>
            <a:pPr>
              <a:lnSpc>
                <a:spcPct val="90000"/>
              </a:lnSpc>
            </a:pPr>
            <a:r>
              <a:rPr lang="en-GB" altLang="en-US" sz="2400"/>
              <a:t>No special clothes for play</a:t>
            </a:r>
          </a:p>
        </p:txBody>
      </p:sp>
      <p:sp>
        <p:nvSpPr>
          <p:cNvPr id="10257" name="Rectangle 17">
            <a:extLst>
              <a:ext uri="{FF2B5EF4-FFF2-40B4-BE49-F238E27FC236}">
                <a16:creationId xmlns:a16="http://schemas.microsoft.com/office/drawing/2014/main" id="{87471DF6-5069-4698-9326-366437D3678F}"/>
              </a:ext>
            </a:extLst>
          </p:cNvPr>
          <p:cNvSpPr>
            <a:spLocks noGrp="1" noChangeArrowheads="1"/>
          </p:cNvSpPr>
          <p:nvPr>
            <p:ph type="body" sz="half" idx="2"/>
          </p:nvPr>
        </p:nvSpPr>
        <p:spPr>
          <a:xfrm>
            <a:off x="5940425" y="1600200"/>
            <a:ext cx="3024188" cy="2549525"/>
          </a:xfrm>
        </p:spPr>
        <p:txBody>
          <a:bodyPr/>
          <a:lstStyle/>
          <a:p>
            <a:pPr>
              <a:lnSpc>
                <a:spcPct val="90000"/>
              </a:lnSpc>
              <a:buFontTx/>
              <a:buNone/>
            </a:pPr>
            <a:r>
              <a:rPr lang="en-GB" altLang="en-US" sz="2400" u="sng"/>
              <a:t>Girls</a:t>
            </a:r>
            <a:r>
              <a:rPr lang="en-GB" altLang="en-US" sz="2400"/>
              <a:t> </a:t>
            </a:r>
          </a:p>
          <a:p>
            <a:pPr>
              <a:lnSpc>
                <a:spcPct val="90000"/>
              </a:lnSpc>
            </a:pPr>
            <a:r>
              <a:rPr lang="en-GB" altLang="en-US" sz="2400"/>
              <a:t>1840 pantelettes and crinolines</a:t>
            </a:r>
          </a:p>
          <a:p>
            <a:pPr>
              <a:lnSpc>
                <a:spcPct val="90000"/>
              </a:lnSpc>
            </a:pPr>
            <a:r>
              <a:rPr lang="en-GB" altLang="en-US" sz="2400"/>
              <a:t>1870 bustle</a:t>
            </a:r>
          </a:p>
          <a:p>
            <a:pPr>
              <a:lnSpc>
                <a:spcPct val="90000"/>
              </a:lnSpc>
            </a:pPr>
            <a:r>
              <a:rPr lang="en-GB" altLang="en-US" sz="2400"/>
              <a:t>No special clothes for play</a:t>
            </a:r>
          </a:p>
          <a:p>
            <a:pPr>
              <a:lnSpc>
                <a:spcPct val="90000"/>
              </a:lnSpc>
              <a:buFontTx/>
              <a:buNone/>
            </a:pPr>
            <a:endParaRPr lang="en-GB" altLang="en-US" sz="2400"/>
          </a:p>
          <a:p>
            <a:pPr>
              <a:lnSpc>
                <a:spcPct val="90000"/>
              </a:lnSpc>
              <a:buFontTx/>
              <a:buNone/>
            </a:pPr>
            <a:endParaRPr lang="en-GB" altLang="en-US" sz="2400"/>
          </a:p>
        </p:txBody>
      </p:sp>
      <p:pic>
        <p:nvPicPr>
          <p:cNvPr id="10258" name="Picture 18" descr="http://cache.viewimages.com/xc/3069787.jpg?v=1&amp;c=ViewImages&amp;k=2&amp;d=32F168F2F013CA9A6E769D4BC46D7AB1A55A1E4F32AD3138">
            <a:extLst>
              <a:ext uri="{FF2B5EF4-FFF2-40B4-BE49-F238E27FC236}">
                <a16:creationId xmlns:a16="http://schemas.microsoft.com/office/drawing/2014/main" id="{4511EFDE-79A2-4DF7-995D-0D78B1BF3CA3}"/>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t="6276" b="14644"/>
          <a:stretch>
            <a:fillRect/>
          </a:stretch>
        </p:blipFill>
        <p:spPr bwMode="auto">
          <a:xfrm>
            <a:off x="3751263" y="1557338"/>
            <a:ext cx="2114550"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9" name="Picture 19" descr="http://cache.viewimages.com/xc/3069836.jpg?v=1&amp;c=ViewImages&amp;k=2&amp;d=32F168F2F013CA9A07C2175013371229A55A1E4F32AD3138">
            <a:extLst>
              <a:ext uri="{FF2B5EF4-FFF2-40B4-BE49-F238E27FC236}">
                <a16:creationId xmlns:a16="http://schemas.microsoft.com/office/drawing/2014/main" id="{6401A770-6A07-4FFA-BA47-AD2FF191AA69}"/>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l="16257" t="18303" r="20923" b="8372"/>
          <a:stretch>
            <a:fillRect/>
          </a:stretch>
        </p:blipFill>
        <p:spPr bwMode="auto">
          <a:xfrm>
            <a:off x="2847975" y="4221163"/>
            <a:ext cx="236220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0" name="Picture 20" descr="http://history.powys.org.uk/images/llanwrtyd/lads.jpg">
            <a:extLst>
              <a:ext uri="{FF2B5EF4-FFF2-40B4-BE49-F238E27FC236}">
                <a16:creationId xmlns:a16="http://schemas.microsoft.com/office/drawing/2014/main" id="{89B842BB-F7FE-427D-BA0E-52CC67709104}"/>
              </a:ext>
            </a:extLst>
          </p:cNvPr>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6659563" y="4149725"/>
            <a:ext cx="2247900" cy="176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2" name="Text Box 22">
            <a:extLst>
              <a:ext uri="{FF2B5EF4-FFF2-40B4-BE49-F238E27FC236}">
                <a16:creationId xmlns:a16="http://schemas.microsoft.com/office/drawing/2014/main" id="{8ACDD989-2BE1-45AA-ADE2-D812A4A840E5}"/>
              </a:ext>
            </a:extLst>
          </p:cNvPr>
          <p:cNvSpPr txBox="1">
            <a:spLocks noChangeArrowheads="1"/>
          </p:cNvSpPr>
          <p:nvPr/>
        </p:nvSpPr>
        <p:spPr bwMode="auto">
          <a:xfrm>
            <a:off x="5580063" y="5589588"/>
            <a:ext cx="3311525"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u="sng"/>
              <a:t>Poor</a:t>
            </a:r>
          </a:p>
          <a:p>
            <a:r>
              <a:rPr lang="en-GB" altLang="en-US"/>
              <a:t>No underclothing</a:t>
            </a:r>
          </a:p>
          <a:p>
            <a:r>
              <a:rPr lang="en-GB" altLang="en-US"/>
              <a:t>2nd/3rd hand clothes (rags)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10242"/>
                                        </p:tgtEl>
                                        <p:attrNameLst>
                                          <p:attrName>style.visibility</p:attrName>
                                        </p:attrNameLst>
                                      </p:cBhvr>
                                      <p:to>
                                        <p:strVal val="visible"/>
                                      </p:to>
                                    </p:set>
                                    <p:anim calcmode="lin" valueType="num">
                                      <p:cBhvr>
                                        <p:cTn id="7" dur="1000" fill="hold"/>
                                        <p:tgtEl>
                                          <p:spTgt spid="10242"/>
                                        </p:tgtEl>
                                        <p:attrNameLst>
                                          <p:attrName>ppt_w</p:attrName>
                                        </p:attrNameLst>
                                      </p:cBhvr>
                                      <p:tavLst>
                                        <p:tav tm="0">
                                          <p:val>
                                            <p:fltVal val="0"/>
                                          </p:val>
                                        </p:tav>
                                        <p:tav tm="100000">
                                          <p:val>
                                            <p:strVal val="#ppt_w"/>
                                          </p:val>
                                        </p:tav>
                                      </p:tavLst>
                                    </p:anim>
                                    <p:anim calcmode="lin" valueType="num">
                                      <p:cBhvr>
                                        <p:cTn id="8" dur="1000" fill="hold"/>
                                        <p:tgtEl>
                                          <p:spTgt spid="10242"/>
                                        </p:tgtEl>
                                        <p:attrNameLst>
                                          <p:attrName>ppt_h</p:attrName>
                                        </p:attrNameLst>
                                      </p:cBhvr>
                                      <p:tavLst>
                                        <p:tav tm="0">
                                          <p:val>
                                            <p:fltVal val="0"/>
                                          </p:val>
                                        </p:tav>
                                        <p:tav tm="100000">
                                          <p:val>
                                            <p:strVal val="#ppt_h"/>
                                          </p:val>
                                        </p:tav>
                                      </p:tavLst>
                                    </p:anim>
                                    <p:anim calcmode="lin" valueType="num">
                                      <p:cBhvr>
                                        <p:cTn id="9" dur="1000" fill="hold"/>
                                        <p:tgtEl>
                                          <p:spTgt spid="10242"/>
                                        </p:tgtEl>
                                        <p:attrNameLst>
                                          <p:attrName>style.rotation</p:attrName>
                                        </p:attrNameLst>
                                      </p:cBhvr>
                                      <p:tavLst>
                                        <p:tav tm="0">
                                          <p:val>
                                            <p:fltVal val="90"/>
                                          </p:val>
                                        </p:tav>
                                        <p:tav tm="100000">
                                          <p:val>
                                            <p:fltVal val="0"/>
                                          </p:val>
                                        </p:tav>
                                      </p:tavLst>
                                    </p:anim>
                                    <p:animEffect transition="in" filter="fade">
                                      <p:cBhvr>
                                        <p:cTn id="10" dur="1000"/>
                                        <p:tgtEl>
                                          <p:spTgt spid="1024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0256">
                                            <p:txEl>
                                              <p:pRg st="0" end="0"/>
                                            </p:txEl>
                                          </p:spTgt>
                                        </p:tgtEl>
                                        <p:attrNameLst>
                                          <p:attrName>style.visibility</p:attrName>
                                        </p:attrNameLst>
                                      </p:cBhvr>
                                      <p:to>
                                        <p:strVal val="visible"/>
                                      </p:to>
                                    </p:set>
                                    <p:animEffect transition="in" filter="wipe(up)">
                                      <p:cBhvr>
                                        <p:cTn id="15" dur="1000"/>
                                        <p:tgtEl>
                                          <p:spTgt spid="10256">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0256">
                                            <p:txEl>
                                              <p:pRg st="1" end="1"/>
                                            </p:txEl>
                                          </p:spTgt>
                                        </p:tgtEl>
                                        <p:attrNameLst>
                                          <p:attrName>style.visibility</p:attrName>
                                        </p:attrNameLst>
                                      </p:cBhvr>
                                      <p:to>
                                        <p:strVal val="visible"/>
                                      </p:to>
                                    </p:set>
                                    <p:animEffect transition="in" filter="wipe(up)">
                                      <p:cBhvr>
                                        <p:cTn id="20" dur="1000"/>
                                        <p:tgtEl>
                                          <p:spTgt spid="10256">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10256">
                                            <p:txEl>
                                              <p:pRg st="2" end="2"/>
                                            </p:txEl>
                                          </p:spTgt>
                                        </p:tgtEl>
                                        <p:attrNameLst>
                                          <p:attrName>style.visibility</p:attrName>
                                        </p:attrNameLst>
                                      </p:cBhvr>
                                      <p:to>
                                        <p:strVal val="visible"/>
                                      </p:to>
                                    </p:set>
                                    <p:animEffect transition="in" filter="wipe(up)">
                                      <p:cBhvr>
                                        <p:cTn id="25" dur="1000"/>
                                        <p:tgtEl>
                                          <p:spTgt spid="10256">
                                            <p:txEl>
                                              <p:pRg st="2" end="2"/>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10256">
                                            <p:txEl>
                                              <p:pRg st="3" end="3"/>
                                            </p:txEl>
                                          </p:spTgt>
                                        </p:tgtEl>
                                        <p:attrNameLst>
                                          <p:attrName>style.visibility</p:attrName>
                                        </p:attrNameLst>
                                      </p:cBhvr>
                                      <p:to>
                                        <p:strVal val="visible"/>
                                      </p:to>
                                    </p:set>
                                    <p:animEffect transition="in" filter="wipe(up)">
                                      <p:cBhvr>
                                        <p:cTn id="30" dur="1000"/>
                                        <p:tgtEl>
                                          <p:spTgt spid="10256">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10256">
                                            <p:txEl>
                                              <p:pRg st="4" end="4"/>
                                            </p:txEl>
                                          </p:spTgt>
                                        </p:tgtEl>
                                        <p:attrNameLst>
                                          <p:attrName>style.visibility</p:attrName>
                                        </p:attrNameLst>
                                      </p:cBhvr>
                                      <p:to>
                                        <p:strVal val="visible"/>
                                      </p:to>
                                    </p:set>
                                    <p:animEffect transition="in" filter="wipe(up)">
                                      <p:cBhvr>
                                        <p:cTn id="35" dur="1000"/>
                                        <p:tgtEl>
                                          <p:spTgt spid="10256">
                                            <p:txEl>
                                              <p:pRg st="4" end="4"/>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10256">
                                            <p:txEl>
                                              <p:pRg st="5" end="5"/>
                                            </p:txEl>
                                          </p:spTgt>
                                        </p:tgtEl>
                                        <p:attrNameLst>
                                          <p:attrName>style.visibility</p:attrName>
                                        </p:attrNameLst>
                                      </p:cBhvr>
                                      <p:to>
                                        <p:strVal val="visible"/>
                                      </p:to>
                                    </p:set>
                                    <p:animEffect transition="in" filter="wipe(up)">
                                      <p:cBhvr>
                                        <p:cTn id="40" dur="1000"/>
                                        <p:tgtEl>
                                          <p:spTgt spid="10256">
                                            <p:txEl>
                                              <p:pRg st="5" end="5"/>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35" presetClass="entr" presetSubtype="0" fill="hold" nodeType="clickEffect">
                                  <p:stCondLst>
                                    <p:cond delay="0"/>
                                  </p:stCondLst>
                                  <p:childTnLst>
                                    <p:set>
                                      <p:cBhvr>
                                        <p:cTn id="44" dur="1" fill="hold">
                                          <p:stCondLst>
                                            <p:cond delay="0"/>
                                          </p:stCondLst>
                                        </p:cTn>
                                        <p:tgtEl>
                                          <p:spTgt spid="10258"/>
                                        </p:tgtEl>
                                        <p:attrNameLst>
                                          <p:attrName>style.visibility</p:attrName>
                                        </p:attrNameLst>
                                      </p:cBhvr>
                                      <p:to>
                                        <p:strVal val="visible"/>
                                      </p:to>
                                    </p:set>
                                    <p:animEffect transition="in" filter="fade">
                                      <p:cBhvr>
                                        <p:cTn id="45" dur="2000"/>
                                        <p:tgtEl>
                                          <p:spTgt spid="10258"/>
                                        </p:tgtEl>
                                      </p:cBhvr>
                                    </p:animEffect>
                                    <p:anim calcmode="lin" valueType="num">
                                      <p:cBhvr>
                                        <p:cTn id="46" dur="2000" fill="hold"/>
                                        <p:tgtEl>
                                          <p:spTgt spid="10258"/>
                                        </p:tgtEl>
                                        <p:attrNameLst>
                                          <p:attrName>style.rotation</p:attrName>
                                        </p:attrNameLst>
                                      </p:cBhvr>
                                      <p:tavLst>
                                        <p:tav tm="0">
                                          <p:val>
                                            <p:fltVal val="720"/>
                                          </p:val>
                                        </p:tav>
                                        <p:tav tm="100000">
                                          <p:val>
                                            <p:fltVal val="0"/>
                                          </p:val>
                                        </p:tav>
                                      </p:tavLst>
                                    </p:anim>
                                    <p:anim calcmode="lin" valueType="num">
                                      <p:cBhvr>
                                        <p:cTn id="47" dur="2000" fill="hold"/>
                                        <p:tgtEl>
                                          <p:spTgt spid="10258"/>
                                        </p:tgtEl>
                                        <p:attrNameLst>
                                          <p:attrName>ppt_h</p:attrName>
                                        </p:attrNameLst>
                                      </p:cBhvr>
                                      <p:tavLst>
                                        <p:tav tm="0">
                                          <p:val>
                                            <p:fltVal val="0"/>
                                          </p:val>
                                        </p:tav>
                                        <p:tav tm="100000">
                                          <p:val>
                                            <p:strVal val="#ppt_h"/>
                                          </p:val>
                                        </p:tav>
                                      </p:tavLst>
                                    </p:anim>
                                    <p:anim calcmode="lin" valueType="num">
                                      <p:cBhvr>
                                        <p:cTn id="48" dur="2000" fill="hold"/>
                                        <p:tgtEl>
                                          <p:spTgt spid="10258"/>
                                        </p:tgtEl>
                                        <p:attrNameLst>
                                          <p:attrName>ppt_w</p:attrName>
                                        </p:attrNameLst>
                                      </p:cBhvr>
                                      <p:tavLst>
                                        <p:tav tm="0">
                                          <p:val>
                                            <p:fltVal val="0"/>
                                          </p:val>
                                        </p:tav>
                                        <p:tav tm="100000">
                                          <p:val>
                                            <p:strVal val="#ppt_w"/>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1" fill="hold" grpId="0" nodeType="clickEffect">
                                  <p:stCondLst>
                                    <p:cond delay="0"/>
                                  </p:stCondLst>
                                  <p:childTnLst>
                                    <p:set>
                                      <p:cBhvr>
                                        <p:cTn id="52" dur="1" fill="hold">
                                          <p:stCondLst>
                                            <p:cond delay="0"/>
                                          </p:stCondLst>
                                        </p:cTn>
                                        <p:tgtEl>
                                          <p:spTgt spid="10257">
                                            <p:txEl>
                                              <p:pRg st="0" end="0"/>
                                            </p:txEl>
                                          </p:spTgt>
                                        </p:tgtEl>
                                        <p:attrNameLst>
                                          <p:attrName>style.visibility</p:attrName>
                                        </p:attrNameLst>
                                      </p:cBhvr>
                                      <p:to>
                                        <p:strVal val="visible"/>
                                      </p:to>
                                    </p:set>
                                    <p:animEffect transition="in" filter="wipe(up)">
                                      <p:cBhvr>
                                        <p:cTn id="53" dur="1000"/>
                                        <p:tgtEl>
                                          <p:spTgt spid="10257">
                                            <p:txEl>
                                              <p:pRg st="0" end="0"/>
                                            </p:txEl>
                                          </p:spTgt>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1" fill="hold" grpId="0" nodeType="clickEffect">
                                  <p:stCondLst>
                                    <p:cond delay="0"/>
                                  </p:stCondLst>
                                  <p:childTnLst>
                                    <p:set>
                                      <p:cBhvr>
                                        <p:cTn id="57" dur="1" fill="hold">
                                          <p:stCondLst>
                                            <p:cond delay="0"/>
                                          </p:stCondLst>
                                        </p:cTn>
                                        <p:tgtEl>
                                          <p:spTgt spid="10257">
                                            <p:txEl>
                                              <p:pRg st="1" end="1"/>
                                            </p:txEl>
                                          </p:spTgt>
                                        </p:tgtEl>
                                        <p:attrNameLst>
                                          <p:attrName>style.visibility</p:attrName>
                                        </p:attrNameLst>
                                      </p:cBhvr>
                                      <p:to>
                                        <p:strVal val="visible"/>
                                      </p:to>
                                    </p:set>
                                    <p:animEffect transition="in" filter="wipe(up)">
                                      <p:cBhvr>
                                        <p:cTn id="58" dur="1000"/>
                                        <p:tgtEl>
                                          <p:spTgt spid="10257">
                                            <p:txEl>
                                              <p:pRg st="1" end="1"/>
                                            </p:txEl>
                                          </p:spTgt>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1" fill="hold" grpId="0" nodeType="clickEffect">
                                  <p:stCondLst>
                                    <p:cond delay="0"/>
                                  </p:stCondLst>
                                  <p:childTnLst>
                                    <p:set>
                                      <p:cBhvr>
                                        <p:cTn id="62" dur="1" fill="hold">
                                          <p:stCondLst>
                                            <p:cond delay="0"/>
                                          </p:stCondLst>
                                        </p:cTn>
                                        <p:tgtEl>
                                          <p:spTgt spid="10257">
                                            <p:txEl>
                                              <p:pRg st="2" end="2"/>
                                            </p:txEl>
                                          </p:spTgt>
                                        </p:tgtEl>
                                        <p:attrNameLst>
                                          <p:attrName>style.visibility</p:attrName>
                                        </p:attrNameLst>
                                      </p:cBhvr>
                                      <p:to>
                                        <p:strVal val="visible"/>
                                      </p:to>
                                    </p:set>
                                    <p:animEffect transition="in" filter="wipe(up)">
                                      <p:cBhvr>
                                        <p:cTn id="63" dur="1000"/>
                                        <p:tgtEl>
                                          <p:spTgt spid="10257">
                                            <p:txEl>
                                              <p:pRg st="2" end="2"/>
                                            </p:txEl>
                                          </p:spTgt>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1" fill="hold" grpId="0" nodeType="clickEffect">
                                  <p:stCondLst>
                                    <p:cond delay="0"/>
                                  </p:stCondLst>
                                  <p:childTnLst>
                                    <p:set>
                                      <p:cBhvr>
                                        <p:cTn id="67" dur="1" fill="hold">
                                          <p:stCondLst>
                                            <p:cond delay="0"/>
                                          </p:stCondLst>
                                        </p:cTn>
                                        <p:tgtEl>
                                          <p:spTgt spid="10257">
                                            <p:txEl>
                                              <p:pRg st="3" end="3"/>
                                            </p:txEl>
                                          </p:spTgt>
                                        </p:tgtEl>
                                        <p:attrNameLst>
                                          <p:attrName>style.visibility</p:attrName>
                                        </p:attrNameLst>
                                      </p:cBhvr>
                                      <p:to>
                                        <p:strVal val="visible"/>
                                      </p:to>
                                    </p:set>
                                    <p:animEffect transition="in" filter="wipe(up)">
                                      <p:cBhvr>
                                        <p:cTn id="68" dur="1000"/>
                                        <p:tgtEl>
                                          <p:spTgt spid="10257">
                                            <p:txEl>
                                              <p:pRg st="3" end="3"/>
                                            </p:txEl>
                                          </p:spTgt>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35" presetClass="entr" presetSubtype="0" fill="hold" nodeType="clickEffect">
                                  <p:stCondLst>
                                    <p:cond delay="0"/>
                                  </p:stCondLst>
                                  <p:childTnLst>
                                    <p:set>
                                      <p:cBhvr>
                                        <p:cTn id="72" dur="1" fill="hold">
                                          <p:stCondLst>
                                            <p:cond delay="0"/>
                                          </p:stCondLst>
                                        </p:cTn>
                                        <p:tgtEl>
                                          <p:spTgt spid="10259"/>
                                        </p:tgtEl>
                                        <p:attrNameLst>
                                          <p:attrName>style.visibility</p:attrName>
                                        </p:attrNameLst>
                                      </p:cBhvr>
                                      <p:to>
                                        <p:strVal val="visible"/>
                                      </p:to>
                                    </p:set>
                                    <p:animEffect transition="in" filter="fade">
                                      <p:cBhvr>
                                        <p:cTn id="73" dur="2000"/>
                                        <p:tgtEl>
                                          <p:spTgt spid="10259"/>
                                        </p:tgtEl>
                                      </p:cBhvr>
                                    </p:animEffect>
                                    <p:anim calcmode="lin" valueType="num">
                                      <p:cBhvr>
                                        <p:cTn id="74" dur="2000" fill="hold"/>
                                        <p:tgtEl>
                                          <p:spTgt spid="10259"/>
                                        </p:tgtEl>
                                        <p:attrNameLst>
                                          <p:attrName>style.rotation</p:attrName>
                                        </p:attrNameLst>
                                      </p:cBhvr>
                                      <p:tavLst>
                                        <p:tav tm="0">
                                          <p:val>
                                            <p:fltVal val="720"/>
                                          </p:val>
                                        </p:tav>
                                        <p:tav tm="100000">
                                          <p:val>
                                            <p:fltVal val="0"/>
                                          </p:val>
                                        </p:tav>
                                      </p:tavLst>
                                    </p:anim>
                                    <p:anim calcmode="lin" valueType="num">
                                      <p:cBhvr>
                                        <p:cTn id="75" dur="2000" fill="hold"/>
                                        <p:tgtEl>
                                          <p:spTgt spid="10259"/>
                                        </p:tgtEl>
                                        <p:attrNameLst>
                                          <p:attrName>ppt_h</p:attrName>
                                        </p:attrNameLst>
                                      </p:cBhvr>
                                      <p:tavLst>
                                        <p:tav tm="0">
                                          <p:val>
                                            <p:fltVal val="0"/>
                                          </p:val>
                                        </p:tav>
                                        <p:tav tm="100000">
                                          <p:val>
                                            <p:strVal val="#ppt_h"/>
                                          </p:val>
                                        </p:tav>
                                      </p:tavLst>
                                    </p:anim>
                                    <p:anim calcmode="lin" valueType="num">
                                      <p:cBhvr>
                                        <p:cTn id="76" dur="2000" fill="hold"/>
                                        <p:tgtEl>
                                          <p:spTgt spid="10259"/>
                                        </p:tgtEl>
                                        <p:attrNameLst>
                                          <p:attrName>ppt_w</p:attrName>
                                        </p:attrNameLst>
                                      </p:cBhvr>
                                      <p:tavLst>
                                        <p:tav tm="0">
                                          <p:val>
                                            <p:fltVal val="0"/>
                                          </p:val>
                                        </p:tav>
                                        <p:tav tm="100000">
                                          <p:val>
                                            <p:strVal val="#ppt_w"/>
                                          </p:val>
                                        </p:tav>
                                      </p:tavLst>
                                    </p:anim>
                                  </p:childTnLst>
                                </p:cTn>
                              </p:par>
                            </p:childTnLst>
                          </p:cTn>
                        </p:par>
                      </p:childTnLst>
                    </p:cTn>
                  </p:par>
                  <p:par>
                    <p:cTn id="77" fill="hold" nodeType="clickPar">
                      <p:stCondLst>
                        <p:cond delay="indefinite"/>
                      </p:stCondLst>
                      <p:childTnLst>
                        <p:par>
                          <p:cTn id="78" fill="hold" nodeType="withGroup">
                            <p:stCondLst>
                              <p:cond delay="0"/>
                            </p:stCondLst>
                            <p:childTnLst>
                              <p:par>
                                <p:cTn id="79" presetID="50" presetClass="entr" presetSubtype="0" decel="100000" fill="hold" nodeType="clickEffect">
                                  <p:stCondLst>
                                    <p:cond delay="0"/>
                                  </p:stCondLst>
                                  <p:childTnLst>
                                    <p:set>
                                      <p:cBhvr>
                                        <p:cTn id="80" dur="1" fill="hold">
                                          <p:stCondLst>
                                            <p:cond delay="0"/>
                                          </p:stCondLst>
                                        </p:cTn>
                                        <p:tgtEl>
                                          <p:spTgt spid="10260"/>
                                        </p:tgtEl>
                                        <p:attrNameLst>
                                          <p:attrName>style.visibility</p:attrName>
                                        </p:attrNameLst>
                                      </p:cBhvr>
                                      <p:to>
                                        <p:strVal val="visible"/>
                                      </p:to>
                                    </p:set>
                                    <p:anim calcmode="lin" valueType="num">
                                      <p:cBhvr>
                                        <p:cTn id="81" dur="1000" fill="hold"/>
                                        <p:tgtEl>
                                          <p:spTgt spid="10260"/>
                                        </p:tgtEl>
                                        <p:attrNameLst>
                                          <p:attrName>ppt_w</p:attrName>
                                        </p:attrNameLst>
                                      </p:cBhvr>
                                      <p:tavLst>
                                        <p:tav tm="0">
                                          <p:val>
                                            <p:strVal val="#ppt_w+.3"/>
                                          </p:val>
                                        </p:tav>
                                        <p:tav tm="100000">
                                          <p:val>
                                            <p:strVal val="#ppt_w"/>
                                          </p:val>
                                        </p:tav>
                                      </p:tavLst>
                                    </p:anim>
                                    <p:anim calcmode="lin" valueType="num">
                                      <p:cBhvr>
                                        <p:cTn id="82" dur="1000" fill="hold"/>
                                        <p:tgtEl>
                                          <p:spTgt spid="10260"/>
                                        </p:tgtEl>
                                        <p:attrNameLst>
                                          <p:attrName>ppt_h</p:attrName>
                                        </p:attrNameLst>
                                      </p:cBhvr>
                                      <p:tavLst>
                                        <p:tav tm="0">
                                          <p:val>
                                            <p:strVal val="#ppt_h"/>
                                          </p:val>
                                        </p:tav>
                                        <p:tav tm="100000">
                                          <p:val>
                                            <p:strVal val="#ppt_h"/>
                                          </p:val>
                                        </p:tav>
                                      </p:tavLst>
                                    </p:anim>
                                    <p:animEffect transition="in" filter="fade">
                                      <p:cBhvr>
                                        <p:cTn id="83" dur="1000"/>
                                        <p:tgtEl>
                                          <p:spTgt spid="10260"/>
                                        </p:tgtEl>
                                      </p:cBhvr>
                                    </p:animEffect>
                                  </p:childTnLst>
                                </p:cTn>
                              </p:par>
                              <p:par>
                                <p:cTn id="84" presetID="50" presetClass="entr" presetSubtype="0" decel="100000" fill="hold" grpId="0" nodeType="withEffect">
                                  <p:stCondLst>
                                    <p:cond delay="0"/>
                                  </p:stCondLst>
                                  <p:childTnLst>
                                    <p:set>
                                      <p:cBhvr>
                                        <p:cTn id="85" dur="1" fill="hold">
                                          <p:stCondLst>
                                            <p:cond delay="0"/>
                                          </p:stCondLst>
                                        </p:cTn>
                                        <p:tgtEl>
                                          <p:spTgt spid="10262"/>
                                        </p:tgtEl>
                                        <p:attrNameLst>
                                          <p:attrName>style.visibility</p:attrName>
                                        </p:attrNameLst>
                                      </p:cBhvr>
                                      <p:to>
                                        <p:strVal val="visible"/>
                                      </p:to>
                                    </p:set>
                                    <p:anim calcmode="lin" valueType="num">
                                      <p:cBhvr>
                                        <p:cTn id="86" dur="1000" fill="hold"/>
                                        <p:tgtEl>
                                          <p:spTgt spid="10262"/>
                                        </p:tgtEl>
                                        <p:attrNameLst>
                                          <p:attrName>ppt_w</p:attrName>
                                        </p:attrNameLst>
                                      </p:cBhvr>
                                      <p:tavLst>
                                        <p:tav tm="0">
                                          <p:val>
                                            <p:strVal val="#ppt_w+.3"/>
                                          </p:val>
                                        </p:tav>
                                        <p:tav tm="100000">
                                          <p:val>
                                            <p:strVal val="#ppt_w"/>
                                          </p:val>
                                        </p:tav>
                                      </p:tavLst>
                                    </p:anim>
                                    <p:anim calcmode="lin" valueType="num">
                                      <p:cBhvr>
                                        <p:cTn id="87" dur="1000" fill="hold"/>
                                        <p:tgtEl>
                                          <p:spTgt spid="10262"/>
                                        </p:tgtEl>
                                        <p:attrNameLst>
                                          <p:attrName>ppt_h</p:attrName>
                                        </p:attrNameLst>
                                      </p:cBhvr>
                                      <p:tavLst>
                                        <p:tav tm="0">
                                          <p:val>
                                            <p:strVal val="#ppt_h"/>
                                          </p:val>
                                        </p:tav>
                                        <p:tav tm="100000">
                                          <p:val>
                                            <p:strVal val="#ppt_h"/>
                                          </p:val>
                                        </p:tav>
                                      </p:tavLst>
                                    </p:anim>
                                    <p:animEffect transition="in" filter="fade">
                                      <p:cBhvr>
                                        <p:cTn id="88" dur="1000"/>
                                        <p:tgtEl>
                                          <p:spTgt spid="10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0256" grpId="0" build="p"/>
      <p:bldP spid="10257" grpId="0" build="p"/>
      <p:bldP spid="1026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30" name="Picture 6" descr="hor">
            <a:extLst>
              <a:ext uri="{FF2B5EF4-FFF2-40B4-BE49-F238E27FC236}">
                <a16:creationId xmlns:a16="http://schemas.microsoft.com/office/drawing/2014/main" id="{071B6044-F5AC-4F59-BB24-BED582F2E8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113" y="1412875"/>
            <a:ext cx="2016125" cy="1133475"/>
          </a:xfrm>
          <a:prstGeom prst="rect">
            <a:avLst/>
          </a:prstGeom>
          <a:noFill/>
          <a:extLst>
            <a:ext uri="{909E8E84-426E-40DD-AFC4-6F175D3DCCD1}">
              <a14:hiddenFill xmlns:a14="http://schemas.microsoft.com/office/drawing/2010/main">
                <a:solidFill>
                  <a:srgbClr val="FFFFFF"/>
                </a:solidFill>
              </a14:hiddenFill>
            </a:ext>
          </a:extLst>
        </p:spPr>
      </p:pic>
      <p:sp>
        <p:nvSpPr>
          <p:cNvPr id="26626" name="Rectangle 2">
            <a:extLst>
              <a:ext uri="{FF2B5EF4-FFF2-40B4-BE49-F238E27FC236}">
                <a16:creationId xmlns:a16="http://schemas.microsoft.com/office/drawing/2014/main" id="{9486E217-7D96-48DD-B3C5-27B24D565A7C}"/>
              </a:ext>
            </a:extLst>
          </p:cNvPr>
          <p:cNvSpPr>
            <a:spLocks noGrp="1" noChangeArrowheads="1"/>
          </p:cNvSpPr>
          <p:nvPr>
            <p:ph type="title"/>
          </p:nvPr>
        </p:nvSpPr>
        <p:spPr/>
        <p:txBody>
          <a:bodyPr/>
          <a:lstStyle/>
          <a:p>
            <a:r>
              <a:rPr lang="en-GB" altLang="en-US" sz="4000" dirty="0"/>
              <a:t>Toys and games for the nursery</a:t>
            </a:r>
          </a:p>
        </p:txBody>
      </p:sp>
      <p:sp>
        <p:nvSpPr>
          <p:cNvPr id="26627" name="Rectangle 3">
            <a:extLst>
              <a:ext uri="{FF2B5EF4-FFF2-40B4-BE49-F238E27FC236}">
                <a16:creationId xmlns:a16="http://schemas.microsoft.com/office/drawing/2014/main" id="{EB7203CF-CB45-46B9-90D1-4732CA781022}"/>
              </a:ext>
            </a:extLst>
          </p:cNvPr>
          <p:cNvSpPr>
            <a:spLocks noGrp="1" noChangeArrowheads="1"/>
          </p:cNvSpPr>
          <p:nvPr>
            <p:ph type="body" sz="half" idx="1"/>
          </p:nvPr>
        </p:nvSpPr>
        <p:spPr/>
        <p:txBody>
          <a:bodyPr/>
          <a:lstStyle/>
          <a:p>
            <a:pPr>
              <a:lnSpc>
                <a:spcPct val="90000"/>
              </a:lnSpc>
            </a:pPr>
            <a:r>
              <a:rPr lang="en-GB" altLang="en-US" sz="2800"/>
              <a:t>Rocking horse</a:t>
            </a:r>
          </a:p>
          <a:p>
            <a:pPr>
              <a:lnSpc>
                <a:spcPct val="90000"/>
              </a:lnSpc>
            </a:pPr>
            <a:r>
              <a:rPr lang="en-GB" altLang="en-US" sz="2800"/>
              <a:t>Dolls house</a:t>
            </a:r>
          </a:p>
          <a:p>
            <a:pPr>
              <a:lnSpc>
                <a:spcPct val="90000"/>
              </a:lnSpc>
            </a:pPr>
            <a:r>
              <a:rPr lang="en-GB" altLang="en-US" sz="2800"/>
              <a:t>Tin/lead soldiers</a:t>
            </a:r>
          </a:p>
          <a:p>
            <a:pPr>
              <a:lnSpc>
                <a:spcPct val="90000"/>
              </a:lnSpc>
            </a:pPr>
            <a:r>
              <a:rPr lang="en-GB" altLang="en-US" sz="2800"/>
              <a:t>Clockwork trains</a:t>
            </a:r>
          </a:p>
          <a:p>
            <a:pPr>
              <a:lnSpc>
                <a:spcPct val="90000"/>
              </a:lnSpc>
            </a:pPr>
            <a:r>
              <a:rPr lang="en-GB" altLang="en-US" sz="2800"/>
              <a:t>Dolls (dressed as grown ups)</a:t>
            </a:r>
          </a:p>
          <a:p>
            <a:pPr>
              <a:lnSpc>
                <a:spcPct val="90000"/>
              </a:lnSpc>
            </a:pPr>
            <a:r>
              <a:rPr lang="en-GB" altLang="en-US" sz="2800"/>
              <a:t>Jigsaws, draughts, cards</a:t>
            </a:r>
          </a:p>
        </p:txBody>
      </p:sp>
      <p:sp>
        <p:nvSpPr>
          <p:cNvPr id="26628" name="Rectangle 4">
            <a:extLst>
              <a:ext uri="{FF2B5EF4-FFF2-40B4-BE49-F238E27FC236}">
                <a16:creationId xmlns:a16="http://schemas.microsoft.com/office/drawing/2014/main" id="{4ABC6856-95A7-4856-9ED6-3DCC43A179C3}"/>
              </a:ext>
            </a:extLst>
          </p:cNvPr>
          <p:cNvSpPr>
            <a:spLocks noGrp="1" noChangeArrowheads="1"/>
          </p:cNvSpPr>
          <p:nvPr>
            <p:ph type="body" sz="half" idx="2"/>
          </p:nvPr>
        </p:nvSpPr>
        <p:spPr>
          <a:xfrm>
            <a:off x="4643438" y="1628775"/>
            <a:ext cx="4038600" cy="4525963"/>
          </a:xfrm>
        </p:spPr>
        <p:txBody>
          <a:bodyPr/>
          <a:lstStyle/>
          <a:p>
            <a:pPr>
              <a:lnSpc>
                <a:spcPct val="90000"/>
              </a:lnSpc>
              <a:buFontTx/>
              <a:buNone/>
            </a:pPr>
            <a:r>
              <a:rPr lang="en-GB" altLang="en-US" sz="2800"/>
              <a:t>Older children played with toy theatres (boys) or did needlework (girls)</a:t>
            </a:r>
          </a:p>
          <a:p>
            <a:pPr>
              <a:lnSpc>
                <a:spcPct val="90000"/>
              </a:lnSpc>
              <a:buFontTx/>
              <a:buNone/>
            </a:pPr>
            <a:r>
              <a:rPr lang="en-GB" altLang="en-US" sz="2800"/>
              <a:t>There were also lots of scientific toys (steam trains, magic lantern, microscope, zoetrope)</a:t>
            </a:r>
          </a:p>
          <a:p>
            <a:pPr>
              <a:lnSpc>
                <a:spcPct val="90000"/>
              </a:lnSpc>
              <a:buFontTx/>
              <a:buNone/>
            </a:pPr>
            <a:r>
              <a:rPr lang="en-GB" altLang="en-US" sz="2800"/>
              <a:t>Reading was popular.</a:t>
            </a:r>
          </a:p>
        </p:txBody>
      </p:sp>
      <p:sp>
        <p:nvSpPr>
          <p:cNvPr id="26629" name="Text Box 5">
            <a:extLst>
              <a:ext uri="{FF2B5EF4-FFF2-40B4-BE49-F238E27FC236}">
                <a16:creationId xmlns:a16="http://schemas.microsoft.com/office/drawing/2014/main" id="{BDC2020A-819E-42F5-8E0D-8381BDC3F2F2}"/>
              </a:ext>
            </a:extLst>
          </p:cNvPr>
          <p:cNvSpPr txBox="1">
            <a:spLocks noChangeArrowheads="1"/>
          </p:cNvSpPr>
          <p:nvPr/>
        </p:nvSpPr>
        <p:spPr bwMode="auto">
          <a:xfrm>
            <a:off x="1187450" y="5805488"/>
            <a:ext cx="4464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Poor children played with rag dolls.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26626"/>
                                        </p:tgtEl>
                                        <p:attrNameLst>
                                          <p:attrName>style.visibility</p:attrName>
                                        </p:attrNameLst>
                                      </p:cBhvr>
                                      <p:to>
                                        <p:strVal val="visible"/>
                                      </p:to>
                                    </p:set>
                                    <p:anim calcmode="lin" valueType="num">
                                      <p:cBhvr>
                                        <p:cTn id="7" dur="1000" fill="hold"/>
                                        <p:tgtEl>
                                          <p:spTgt spid="26626"/>
                                        </p:tgtEl>
                                        <p:attrNameLst>
                                          <p:attrName>ppt_w</p:attrName>
                                        </p:attrNameLst>
                                      </p:cBhvr>
                                      <p:tavLst>
                                        <p:tav tm="0">
                                          <p:val>
                                            <p:fltVal val="0"/>
                                          </p:val>
                                        </p:tav>
                                        <p:tav tm="100000">
                                          <p:val>
                                            <p:strVal val="#ppt_w"/>
                                          </p:val>
                                        </p:tav>
                                      </p:tavLst>
                                    </p:anim>
                                    <p:anim calcmode="lin" valueType="num">
                                      <p:cBhvr>
                                        <p:cTn id="8" dur="1000" fill="hold"/>
                                        <p:tgtEl>
                                          <p:spTgt spid="26626"/>
                                        </p:tgtEl>
                                        <p:attrNameLst>
                                          <p:attrName>ppt_h</p:attrName>
                                        </p:attrNameLst>
                                      </p:cBhvr>
                                      <p:tavLst>
                                        <p:tav tm="0">
                                          <p:val>
                                            <p:fltVal val="0"/>
                                          </p:val>
                                        </p:tav>
                                        <p:tav tm="100000">
                                          <p:val>
                                            <p:strVal val="#ppt_h"/>
                                          </p:val>
                                        </p:tav>
                                      </p:tavLst>
                                    </p:anim>
                                    <p:anim calcmode="lin" valueType="num">
                                      <p:cBhvr>
                                        <p:cTn id="9" dur="1000" fill="hold"/>
                                        <p:tgtEl>
                                          <p:spTgt spid="26626"/>
                                        </p:tgtEl>
                                        <p:attrNameLst>
                                          <p:attrName>style.rotation</p:attrName>
                                        </p:attrNameLst>
                                      </p:cBhvr>
                                      <p:tavLst>
                                        <p:tav tm="0">
                                          <p:val>
                                            <p:fltVal val="90"/>
                                          </p:val>
                                        </p:tav>
                                        <p:tav tm="100000">
                                          <p:val>
                                            <p:fltVal val="0"/>
                                          </p:val>
                                        </p:tav>
                                      </p:tavLst>
                                    </p:anim>
                                    <p:animEffect transition="in" filter="fade">
                                      <p:cBhvr>
                                        <p:cTn id="10" dur="1000"/>
                                        <p:tgtEl>
                                          <p:spTgt spid="2662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6627">
                                            <p:txEl>
                                              <p:pRg st="0" end="0"/>
                                            </p:txEl>
                                          </p:spTgt>
                                        </p:tgtEl>
                                        <p:attrNameLst>
                                          <p:attrName>style.visibility</p:attrName>
                                        </p:attrNameLst>
                                      </p:cBhvr>
                                      <p:to>
                                        <p:strVal val="visible"/>
                                      </p:to>
                                    </p:set>
                                    <p:animEffect transition="in" filter="wipe(left)">
                                      <p:cBhvr>
                                        <p:cTn id="15" dur="1000"/>
                                        <p:tgtEl>
                                          <p:spTgt spid="26627">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6627">
                                            <p:txEl>
                                              <p:pRg st="1" end="1"/>
                                            </p:txEl>
                                          </p:spTgt>
                                        </p:tgtEl>
                                        <p:attrNameLst>
                                          <p:attrName>style.visibility</p:attrName>
                                        </p:attrNameLst>
                                      </p:cBhvr>
                                      <p:to>
                                        <p:strVal val="visible"/>
                                      </p:to>
                                    </p:set>
                                    <p:animEffect transition="in" filter="wipe(left)">
                                      <p:cBhvr>
                                        <p:cTn id="20" dur="1000"/>
                                        <p:tgtEl>
                                          <p:spTgt spid="26627">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6627">
                                            <p:txEl>
                                              <p:pRg st="2" end="2"/>
                                            </p:txEl>
                                          </p:spTgt>
                                        </p:tgtEl>
                                        <p:attrNameLst>
                                          <p:attrName>style.visibility</p:attrName>
                                        </p:attrNameLst>
                                      </p:cBhvr>
                                      <p:to>
                                        <p:strVal val="visible"/>
                                      </p:to>
                                    </p:set>
                                    <p:animEffect transition="in" filter="wipe(left)">
                                      <p:cBhvr>
                                        <p:cTn id="25" dur="1000"/>
                                        <p:tgtEl>
                                          <p:spTgt spid="26627">
                                            <p:txEl>
                                              <p:pRg st="2" end="2"/>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6627">
                                            <p:txEl>
                                              <p:pRg st="3" end="3"/>
                                            </p:txEl>
                                          </p:spTgt>
                                        </p:tgtEl>
                                        <p:attrNameLst>
                                          <p:attrName>style.visibility</p:attrName>
                                        </p:attrNameLst>
                                      </p:cBhvr>
                                      <p:to>
                                        <p:strVal val="visible"/>
                                      </p:to>
                                    </p:set>
                                    <p:animEffect transition="in" filter="wipe(left)">
                                      <p:cBhvr>
                                        <p:cTn id="30" dur="1000"/>
                                        <p:tgtEl>
                                          <p:spTgt spid="26627">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6627">
                                            <p:txEl>
                                              <p:pRg st="4" end="4"/>
                                            </p:txEl>
                                          </p:spTgt>
                                        </p:tgtEl>
                                        <p:attrNameLst>
                                          <p:attrName>style.visibility</p:attrName>
                                        </p:attrNameLst>
                                      </p:cBhvr>
                                      <p:to>
                                        <p:strVal val="visible"/>
                                      </p:to>
                                    </p:set>
                                    <p:animEffect transition="in" filter="wipe(left)">
                                      <p:cBhvr>
                                        <p:cTn id="35" dur="1000"/>
                                        <p:tgtEl>
                                          <p:spTgt spid="26627">
                                            <p:txEl>
                                              <p:pRg st="4" end="4"/>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6627">
                                            <p:txEl>
                                              <p:pRg st="5" end="5"/>
                                            </p:txEl>
                                          </p:spTgt>
                                        </p:tgtEl>
                                        <p:attrNameLst>
                                          <p:attrName>style.visibility</p:attrName>
                                        </p:attrNameLst>
                                      </p:cBhvr>
                                      <p:to>
                                        <p:strVal val="visible"/>
                                      </p:to>
                                    </p:set>
                                    <p:animEffect transition="in" filter="wipe(left)">
                                      <p:cBhvr>
                                        <p:cTn id="40" dur="1000"/>
                                        <p:tgtEl>
                                          <p:spTgt spid="26627">
                                            <p:txEl>
                                              <p:pRg st="5" end="5"/>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35" presetClass="entr" presetSubtype="0" fill="hold" nodeType="clickEffect">
                                  <p:stCondLst>
                                    <p:cond delay="0"/>
                                  </p:stCondLst>
                                  <p:childTnLst>
                                    <p:set>
                                      <p:cBhvr>
                                        <p:cTn id="44" dur="1" fill="hold">
                                          <p:stCondLst>
                                            <p:cond delay="0"/>
                                          </p:stCondLst>
                                        </p:cTn>
                                        <p:tgtEl>
                                          <p:spTgt spid="26630"/>
                                        </p:tgtEl>
                                        <p:attrNameLst>
                                          <p:attrName>style.visibility</p:attrName>
                                        </p:attrNameLst>
                                      </p:cBhvr>
                                      <p:to>
                                        <p:strVal val="visible"/>
                                      </p:to>
                                    </p:set>
                                    <p:animEffect transition="in" filter="fade">
                                      <p:cBhvr>
                                        <p:cTn id="45" dur="2000"/>
                                        <p:tgtEl>
                                          <p:spTgt spid="26630"/>
                                        </p:tgtEl>
                                      </p:cBhvr>
                                    </p:animEffect>
                                    <p:anim calcmode="lin" valueType="num">
                                      <p:cBhvr>
                                        <p:cTn id="46" dur="2000" fill="hold"/>
                                        <p:tgtEl>
                                          <p:spTgt spid="26630"/>
                                        </p:tgtEl>
                                        <p:attrNameLst>
                                          <p:attrName>style.rotation</p:attrName>
                                        </p:attrNameLst>
                                      </p:cBhvr>
                                      <p:tavLst>
                                        <p:tav tm="0">
                                          <p:val>
                                            <p:fltVal val="720"/>
                                          </p:val>
                                        </p:tav>
                                        <p:tav tm="100000">
                                          <p:val>
                                            <p:fltVal val="0"/>
                                          </p:val>
                                        </p:tav>
                                      </p:tavLst>
                                    </p:anim>
                                    <p:anim calcmode="lin" valueType="num">
                                      <p:cBhvr>
                                        <p:cTn id="47" dur="2000" fill="hold"/>
                                        <p:tgtEl>
                                          <p:spTgt spid="26630"/>
                                        </p:tgtEl>
                                        <p:attrNameLst>
                                          <p:attrName>ppt_h</p:attrName>
                                        </p:attrNameLst>
                                      </p:cBhvr>
                                      <p:tavLst>
                                        <p:tav tm="0">
                                          <p:val>
                                            <p:fltVal val="0"/>
                                          </p:val>
                                        </p:tav>
                                        <p:tav tm="100000">
                                          <p:val>
                                            <p:strVal val="#ppt_h"/>
                                          </p:val>
                                        </p:tav>
                                      </p:tavLst>
                                    </p:anim>
                                    <p:anim calcmode="lin" valueType="num">
                                      <p:cBhvr>
                                        <p:cTn id="48" dur="2000" fill="hold"/>
                                        <p:tgtEl>
                                          <p:spTgt spid="26630"/>
                                        </p:tgtEl>
                                        <p:attrNameLst>
                                          <p:attrName>ppt_w</p:attrName>
                                        </p:attrNameLst>
                                      </p:cBhvr>
                                      <p:tavLst>
                                        <p:tav tm="0">
                                          <p:val>
                                            <p:fltVal val="0"/>
                                          </p:val>
                                        </p:tav>
                                        <p:tav tm="100000">
                                          <p:val>
                                            <p:strVal val="#ppt_w"/>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26628">
                                            <p:txEl>
                                              <p:pRg st="0" end="0"/>
                                            </p:txEl>
                                          </p:spTgt>
                                        </p:tgtEl>
                                        <p:attrNameLst>
                                          <p:attrName>style.visibility</p:attrName>
                                        </p:attrNameLst>
                                      </p:cBhvr>
                                      <p:to>
                                        <p:strVal val="visible"/>
                                      </p:to>
                                    </p:set>
                                    <p:animEffect transition="in" filter="wipe(left)">
                                      <p:cBhvr>
                                        <p:cTn id="53" dur="1000"/>
                                        <p:tgtEl>
                                          <p:spTgt spid="26628">
                                            <p:txEl>
                                              <p:pRg st="0" end="0"/>
                                            </p:txEl>
                                          </p:spTgt>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26628">
                                            <p:txEl>
                                              <p:pRg st="1" end="1"/>
                                            </p:txEl>
                                          </p:spTgt>
                                        </p:tgtEl>
                                        <p:attrNameLst>
                                          <p:attrName>style.visibility</p:attrName>
                                        </p:attrNameLst>
                                      </p:cBhvr>
                                      <p:to>
                                        <p:strVal val="visible"/>
                                      </p:to>
                                    </p:set>
                                    <p:animEffect transition="in" filter="wipe(left)">
                                      <p:cBhvr>
                                        <p:cTn id="58" dur="1000"/>
                                        <p:tgtEl>
                                          <p:spTgt spid="26628">
                                            <p:txEl>
                                              <p:pRg st="1" end="1"/>
                                            </p:txEl>
                                          </p:spTgt>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26628">
                                            <p:txEl>
                                              <p:pRg st="2" end="2"/>
                                            </p:txEl>
                                          </p:spTgt>
                                        </p:tgtEl>
                                        <p:attrNameLst>
                                          <p:attrName>style.visibility</p:attrName>
                                        </p:attrNameLst>
                                      </p:cBhvr>
                                      <p:to>
                                        <p:strVal val="visible"/>
                                      </p:to>
                                    </p:set>
                                    <p:animEffect transition="in" filter="wipe(left)">
                                      <p:cBhvr>
                                        <p:cTn id="63" dur="1000"/>
                                        <p:tgtEl>
                                          <p:spTgt spid="26628">
                                            <p:txEl>
                                              <p:pRg st="2" end="2"/>
                                            </p:txEl>
                                          </p:spTgt>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12" presetClass="entr" presetSubtype="4" fill="hold" grpId="0" nodeType="clickEffect">
                                  <p:stCondLst>
                                    <p:cond delay="0"/>
                                  </p:stCondLst>
                                  <p:childTnLst>
                                    <p:set>
                                      <p:cBhvr>
                                        <p:cTn id="67" dur="1" fill="hold">
                                          <p:stCondLst>
                                            <p:cond delay="0"/>
                                          </p:stCondLst>
                                        </p:cTn>
                                        <p:tgtEl>
                                          <p:spTgt spid="26629"/>
                                        </p:tgtEl>
                                        <p:attrNameLst>
                                          <p:attrName>style.visibility</p:attrName>
                                        </p:attrNameLst>
                                      </p:cBhvr>
                                      <p:to>
                                        <p:strVal val="visible"/>
                                      </p:to>
                                    </p:set>
                                    <p:animEffect transition="in" filter="slide(fromBottom)">
                                      <p:cBhvr>
                                        <p:cTn id="68" dur="2000"/>
                                        <p:tgtEl>
                                          <p:spTgt spid="266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P spid="26627" grpId="0" build="p"/>
      <p:bldP spid="26628" grpId="0" build="p"/>
      <p:bldP spid="266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CE300561-4A42-47F1-A4F9-1E7E1835285D}"/>
              </a:ext>
            </a:extLst>
          </p:cNvPr>
          <p:cNvSpPr>
            <a:spLocks noGrp="1" noChangeArrowheads="1"/>
          </p:cNvSpPr>
          <p:nvPr>
            <p:ph type="title"/>
          </p:nvPr>
        </p:nvSpPr>
        <p:spPr/>
        <p:txBody>
          <a:bodyPr/>
          <a:lstStyle/>
          <a:p>
            <a:r>
              <a:rPr lang="en-GB" altLang="en-US" dirty="0"/>
              <a:t>Other toys and games</a:t>
            </a:r>
          </a:p>
        </p:txBody>
      </p:sp>
      <p:pic>
        <p:nvPicPr>
          <p:cNvPr id="39940" name="Picture 4">
            <a:extLst>
              <a:ext uri="{FF2B5EF4-FFF2-40B4-BE49-F238E27FC236}">
                <a16:creationId xmlns:a16="http://schemas.microsoft.com/office/drawing/2014/main" id="{C803C87C-7276-4958-9369-D572D434B1C2}"/>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6372225" y="1412875"/>
            <a:ext cx="2328863" cy="33115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9941" name="Picture 5">
            <a:extLst>
              <a:ext uri="{FF2B5EF4-FFF2-40B4-BE49-F238E27FC236}">
                <a16:creationId xmlns:a16="http://schemas.microsoft.com/office/drawing/2014/main" id="{18D910A9-DBC3-4651-9B15-70B93184B7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341438"/>
            <a:ext cx="2449513" cy="343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Picture 6">
            <a:extLst>
              <a:ext uri="{FF2B5EF4-FFF2-40B4-BE49-F238E27FC236}">
                <a16:creationId xmlns:a16="http://schemas.microsoft.com/office/drawing/2014/main" id="{4CBDC5E0-8319-495E-965F-0E82E9561B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575" y="3933825"/>
            <a:ext cx="2951163" cy="214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3" name="Text Box 7">
            <a:extLst>
              <a:ext uri="{FF2B5EF4-FFF2-40B4-BE49-F238E27FC236}">
                <a16:creationId xmlns:a16="http://schemas.microsoft.com/office/drawing/2014/main" id="{4DCC840D-8578-4640-B7D1-2D9CE3A426A2}"/>
              </a:ext>
            </a:extLst>
          </p:cNvPr>
          <p:cNvSpPr txBox="1">
            <a:spLocks noChangeArrowheads="1"/>
          </p:cNvSpPr>
          <p:nvPr/>
        </p:nvSpPr>
        <p:spPr bwMode="auto">
          <a:xfrm>
            <a:off x="3276600" y="1700213"/>
            <a:ext cx="2951163" cy="201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a:t>Many games were similar to those played by the Tudors, for example marbles, football, archery and hunting. What activities can you see in these pictures?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39938"/>
                                        </p:tgtEl>
                                        <p:attrNameLst>
                                          <p:attrName>style.visibility</p:attrName>
                                        </p:attrNameLst>
                                      </p:cBhvr>
                                      <p:to>
                                        <p:strVal val="visible"/>
                                      </p:to>
                                    </p:set>
                                    <p:anim calcmode="lin" valueType="num">
                                      <p:cBhvr>
                                        <p:cTn id="7" dur="1000" fill="hold"/>
                                        <p:tgtEl>
                                          <p:spTgt spid="39938"/>
                                        </p:tgtEl>
                                        <p:attrNameLst>
                                          <p:attrName>ppt_w</p:attrName>
                                        </p:attrNameLst>
                                      </p:cBhvr>
                                      <p:tavLst>
                                        <p:tav tm="0">
                                          <p:val>
                                            <p:fltVal val="0"/>
                                          </p:val>
                                        </p:tav>
                                        <p:tav tm="100000">
                                          <p:val>
                                            <p:strVal val="#ppt_w"/>
                                          </p:val>
                                        </p:tav>
                                      </p:tavLst>
                                    </p:anim>
                                    <p:anim calcmode="lin" valueType="num">
                                      <p:cBhvr>
                                        <p:cTn id="8" dur="1000" fill="hold"/>
                                        <p:tgtEl>
                                          <p:spTgt spid="39938"/>
                                        </p:tgtEl>
                                        <p:attrNameLst>
                                          <p:attrName>ppt_h</p:attrName>
                                        </p:attrNameLst>
                                      </p:cBhvr>
                                      <p:tavLst>
                                        <p:tav tm="0">
                                          <p:val>
                                            <p:fltVal val="0"/>
                                          </p:val>
                                        </p:tav>
                                        <p:tav tm="100000">
                                          <p:val>
                                            <p:strVal val="#ppt_h"/>
                                          </p:val>
                                        </p:tav>
                                      </p:tavLst>
                                    </p:anim>
                                    <p:anim calcmode="lin" valueType="num">
                                      <p:cBhvr>
                                        <p:cTn id="9" dur="1000" fill="hold"/>
                                        <p:tgtEl>
                                          <p:spTgt spid="39938"/>
                                        </p:tgtEl>
                                        <p:attrNameLst>
                                          <p:attrName>style.rotation</p:attrName>
                                        </p:attrNameLst>
                                      </p:cBhvr>
                                      <p:tavLst>
                                        <p:tav tm="0">
                                          <p:val>
                                            <p:fltVal val="90"/>
                                          </p:val>
                                        </p:tav>
                                        <p:tav tm="100000">
                                          <p:val>
                                            <p:fltVal val="0"/>
                                          </p:val>
                                        </p:tav>
                                      </p:tavLst>
                                    </p:anim>
                                    <p:animEffect transition="in" filter="fade">
                                      <p:cBhvr>
                                        <p:cTn id="10" dur="1000"/>
                                        <p:tgtEl>
                                          <p:spTgt spid="39938"/>
                                        </p:tgtEl>
                                      </p:cBhvr>
                                    </p:animEffect>
                                  </p:childTnLst>
                                </p:cTn>
                              </p:par>
                            </p:childTnLst>
                          </p:cTn>
                        </p:par>
                        <p:par>
                          <p:cTn id="11" fill="hold" nodeType="afterGroup">
                            <p:stCondLst>
                              <p:cond delay="1800"/>
                            </p:stCondLst>
                            <p:childTnLst>
                              <p:par>
                                <p:cTn id="12" presetID="18" presetClass="entr" presetSubtype="12" fill="hold" nodeType="afterEffect">
                                  <p:stCondLst>
                                    <p:cond delay="0"/>
                                  </p:stCondLst>
                                  <p:childTnLst>
                                    <p:set>
                                      <p:cBhvr>
                                        <p:cTn id="13" dur="1" fill="hold">
                                          <p:stCondLst>
                                            <p:cond delay="0"/>
                                          </p:stCondLst>
                                        </p:cTn>
                                        <p:tgtEl>
                                          <p:spTgt spid="39941"/>
                                        </p:tgtEl>
                                        <p:attrNameLst>
                                          <p:attrName>style.visibility</p:attrName>
                                        </p:attrNameLst>
                                      </p:cBhvr>
                                      <p:to>
                                        <p:strVal val="visible"/>
                                      </p:to>
                                    </p:set>
                                    <p:animEffect transition="in" filter="strips(downLeft)">
                                      <p:cBhvr>
                                        <p:cTn id="14" dur="2000"/>
                                        <p:tgtEl>
                                          <p:spTgt spid="39941"/>
                                        </p:tgtEl>
                                      </p:cBhvr>
                                    </p:animEffect>
                                  </p:childTnLst>
                                </p:cTn>
                              </p:par>
                            </p:childTnLst>
                          </p:cTn>
                        </p:par>
                        <p:par>
                          <p:cTn id="15" fill="hold" nodeType="afterGroup">
                            <p:stCondLst>
                              <p:cond delay="3800"/>
                            </p:stCondLst>
                            <p:childTnLst>
                              <p:par>
                                <p:cTn id="16" presetID="18" presetClass="entr" presetSubtype="12" fill="hold" nodeType="afterEffect">
                                  <p:stCondLst>
                                    <p:cond delay="0"/>
                                  </p:stCondLst>
                                  <p:childTnLst>
                                    <p:set>
                                      <p:cBhvr>
                                        <p:cTn id="17" dur="1" fill="hold">
                                          <p:stCondLst>
                                            <p:cond delay="0"/>
                                          </p:stCondLst>
                                        </p:cTn>
                                        <p:tgtEl>
                                          <p:spTgt spid="39942"/>
                                        </p:tgtEl>
                                        <p:attrNameLst>
                                          <p:attrName>style.visibility</p:attrName>
                                        </p:attrNameLst>
                                      </p:cBhvr>
                                      <p:to>
                                        <p:strVal val="visible"/>
                                      </p:to>
                                    </p:set>
                                    <p:animEffect transition="in" filter="strips(downLeft)">
                                      <p:cBhvr>
                                        <p:cTn id="18" dur="2000"/>
                                        <p:tgtEl>
                                          <p:spTgt spid="39942"/>
                                        </p:tgtEl>
                                      </p:cBhvr>
                                    </p:animEffect>
                                  </p:childTnLst>
                                </p:cTn>
                              </p:par>
                            </p:childTnLst>
                          </p:cTn>
                        </p:par>
                        <p:par>
                          <p:cTn id="19" fill="hold" nodeType="afterGroup">
                            <p:stCondLst>
                              <p:cond delay="5800"/>
                            </p:stCondLst>
                            <p:childTnLst>
                              <p:par>
                                <p:cTn id="20" presetID="18" presetClass="entr" presetSubtype="12" fill="hold" nodeType="afterEffect">
                                  <p:stCondLst>
                                    <p:cond delay="0"/>
                                  </p:stCondLst>
                                  <p:childTnLst>
                                    <p:set>
                                      <p:cBhvr>
                                        <p:cTn id="21" dur="1" fill="hold">
                                          <p:stCondLst>
                                            <p:cond delay="0"/>
                                          </p:stCondLst>
                                        </p:cTn>
                                        <p:tgtEl>
                                          <p:spTgt spid="39940"/>
                                        </p:tgtEl>
                                        <p:attrNameLst>
                                          <p:attrName>style.visibility</p:attrName>
                                        </p:attrNameLst>
                                      </p:cBhvr>
                                      <p:to>
                                        <p:strVal val="visible"/>
                                      </p:to>
                                    </p:set>
                                    <p:animEffect transition="in" filter="strips(downLeft)">
                                      <p:cBhvr>
                                        <p:cTn id="22" dur="2000"/>
                                        <p:tgtEl>
                                          <p:spTgt spid="39940"/>
                                        </p:tgtEl>
                                      </p:cBhvr>
                                    </p:animEffect>
                                  </p:childTnLst>
                                </p:cTn>
                              </p:par>
                            </p:childTnLst>
                          </p:cTn>
                        </p:par>
                        <p:par>
                          <p:cTn id="23" fill="hold" nodeType="afterGroup">
                            <p:stCondLst>
                              <p:cond delay="7800"/>
                            </p:stCondLst>
                            <p:childTnLst>
                              <p:par>
                                <p:cTn id="24" presetID="50" presetClass="entr" presetSubtype="0" decel="100000" fill="hold" grpId="0" nodeType="afterEffect">
                                  <p:stCondLst>
                                    <p:cond delay="0"/>
                                  </p:stCondLst>
                                  <p:childTnLst>
                                    <p:set>
                                      <p:cBhvr>
                                        <p:cTn id="25" dur="1" fill="hold">
                                          <p:stCondLst>
                                            <p:cond delay="0"/>
                                          </p:stCondLst>
                                        </p:cTn>
                                        <p:tgtEl>
                                          <p:spTgt spid="39943"/>
                                        </p:tgtEl>
                                        <p:attrNameLst>
                                          <p:attrName>style.visibility</p:attrName>
                                        </p:attrNameLst>
                                      </p:cBhvr>
                                      <p:to>
                                        <p:strVal val="visible"/>
                                      </p:to>
                                    </p:set>
                                    <p:anim calcmode="lin" valueType="num">
                                      <p:cBhvr>
                                        <p:cTn id="26" dur="1000" fill="hold"/>
                                        <p:tgtEl>
                                          <p:spTgt spid="39943"/>
                                        </p:tgtEl>
                                        <p:attrNameLst>
                                          <p:attrName>ppt_w</p:attrName>
                                        </p:attrNameLst>
                                      </p:cBhvr>
                                      <p:tavLst>
                                        <p:tav tm="0">
                                          <p:val>
                                            <p:strVal val="#ppt_w+.3"/>
                                          </p:val>
                                        </p:tav>
                                        <p:tav tm="100000">
                                          <p:val>
                                            <p:strVal val="#ppt_w"/>
                                          </p:val>
                                        </p:tav>
                                      </p:tavLst>
                                    </p:anim>
                                    <p:anim calcmode="lin" valueType="num">
                                      <p:cBhvr>
                                        <p:cTn id="27" dur="1000" fill="hold"/>
                                        <p:tgtEl>
                                          <p:spTgt spid="39943"/>
                                        </p:tgtEl>
                                        <p:attrNameLst>
                                          <p:attrName>ppt_h</p:attrName>
                                        </p:attrNameLst>
                                      </p:cBhvr>
                                      <p:tavLst>
                                        <p:tav tm="0">
                                          <p:val>
                                            <p:strVal val="#ppt_h"/>
                                          </p:val>
                                        </p:tav>
                                        <p:tav tm="100000">
                                          <p:val>
                                            <p:strVal val="#ppt_h"/>
                                          </p:val>
                                        </p:tav>
                                      </p:tavLst>
                                    </p:anim>
                                    <p:animEffect transition="in" filter="fade">
                                      <p:cBhvr>
                                        <p:cTn id="28" dur="1000"/>
                                        <p:tgtEl>
                                          <p:spTgt spid="399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p:bldP spid="3994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EFFF4CA8-9819-402F-A23D-3C4A2DB3BB22}"/>
              </a:ext>
            </a:extLst>
          </p:cNvPr>
          <p:cNvSpPr>
            <a:spLocks noGrp="1" noChangeArrowheads="1"/>
          </p:cNvSpPr>
          <p:nvPr>
            <p:ph type="title"/>
          </p:nvPr>
        </p:nvSpPr>
        <p:spPr/>
        <p:txBody>
          <a:bodyPr/>
          <a:lstStyle/>
          <a:p>
            <a:r>
              <a:rPr lang="en-GB" altLang="en-US" dirty="0"/>
              <a:t>Victorian schools</a:t>
            </a:r>
          </a:p>
        </p:txBody>
      </p:sp>
      <p:sp>
        <p:nvSpPr>
          <p:cNvPr id="28675" name="Rectangle 3">
            <a:extLst>
              <a:ext uri="{FF2B5EF4-FFF2-40B4-BE49-F238E27FC236}">
                <a16:creationId xmlns:a16="http://schemas.microsoft.com/office/drawing/2014/main" id="{A40771E7-73F1-4F02-85DB-1FA751807A04}"/>
              </a:ext>
            </a:extLst>
          </p:cNvPr>
          <p:cNvSpPr>
            <a:spLocks noGrp="1" noChangeArrowheads="1"/>
          </p:cNvSpPr>
          <p:nvPr>
            <p:ph type="body" idx="1"/>
          </p:nvPr>
        </p:nvSpPr>
        <p:spPr/>
        <p:txBody>
          <a:bodyPr/>
          <a:lstStyle/>
          <a:p>
            <a:r>
              <a:rPr lang="en-GB" altLang="en-US" sz="4000" dirty="0"/>
              <a:t>In </a:t>
            </a:r>
            <a:r>
              <a:rPr lang="en-GB" altLang="en-US" sz="4000" b="1" dirty="0"/>
              <a:t>early</a:t>
            </a:r>
            <a:r>
              <a:rPr lang="en-GB" altLang="en-US" sz="4000" dirty="0"/>
              <a:t> </a:t>
            </a:r>
            <a:r>
              <a:rPr lang="en-GB" altLang="en-US" sz="4000" b="1" dirty="0"/>
              <a:t>Victorian</a:t>
            </a:r>
            <a:r>
              <a:rPr lang="en-GB" altLang="en-US" sz="4000" dirty="0"/>
              <a:t> England, most children never went to school at all and grew up unable to read or write. Instead they were sent out to </a:t>
            </a:r>
            <a:r>
              <a:rPr lang="en-GB" altLang="en-US" sz="4000" b="1" u="sng" dirty="0">
                <a:hlinkClick r:id="rId2"/>
              </a:rPr>
              <a:t>work</a:t>
            </a:r>
            <a:r>
              <a:rPr lang="en-GB" altLang="en-US" sz="4000" dirty="0"/>
              <a:t> to earn money for their families. Only children from well off families went to school.</a:t>
            </a:r>
            <a:r>
              <a:rPr lang="en-GB" altLang="en-US" sz="2800" dirty="0">
                <a:solidFill>
                  <a:srgbClr val="0000CC"/>
                </a:solidFill>
              </a:rPr>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0000">
                <a:gamma/>
                <a:shade val="6275"/>
                <a:invGamma/>
              </a:srgbClr>
            </a:gs>
            <a:gs pos="50000">
              <a:srgbClr val="CC0000"/>
            </a:gs>
            <a:gs pos="100000">
              <a:srgbClr val="CC0000">
                <a:gamma/>
                <a:shade val="6275"/>
                <a:invGamma/>
              </a:srgbClr>
            </a:gs>
          </a:gsLst>
          <a:lin ang="5400000" scaled="1"/>
        </a:gradFill>
        <a:effectLst/>
      </p:bgPr>
    </p:bg>
    <p:spTree>
      <p:nvGrpSpPr>
        <p:cNvPr id="1" name=""/>
        <p:cNvGrpSpPr/>
        <p:nvPr/>
      </p:nvGrpSpPr>
      <p:grpSpPr>
        <a:xfrm>
          <a:off x="0" y="0"/>
          <a:ext cx="0" cy="0"/>
          <a:chOff x="0" y="0"/>
          <a:chExt cx="0" cy="0"/>
        </a:xfrm>
      </p:grpSpPr>
      <p:sp>
        <p:nvSpPr>
          <p:cNvPr id="29702" name="Rectangle 6">
            <a:extLst>
              <a:ext uri="{FF2B5EF4-FFF2-40B4-BE49-F238E27FC236}">
                <a16:creationId xmlns:a16="http://schemas.microsoft.com/office/drawing/2014/main" id="{C0F7A310-8398-4123-AF12-2A3C0DBDFECB}"/>
              </a:ext>
            </a:extLst>
          </p:cNvPr>
          <p:cNvSpPr>
            <a:spLocks noGrp="1" noChangeArrowheads="1"/>
          </p:cNvSpPr>
          <p:nvPr>
            <p:ph type="title"/>
          </p:nvPr>
        </p:nvSpPr>
        <p:spPr/>
        <p:txBody>
          <a:bodyPr/>
          <a:lstStyle/>
          <a:p>
            <a:r>
              <a:rPr lang="en-GB" altLang="en-US" sz="4000" b="1">
                <a:solidFill>
                  <a:schemeClr val="bg1"/>
                </a:solidFill>
              </a:rPr>
              <a:t>Rich Children</a:t>
            </a:r>
            <a:br>
              <a:rPr lang="en-GB" altLang="en-US" sz="4000">
                <a:solidFill>
                  <a:schemeClr val="bg1"/>
                </a:solidFill>
              </a:rPr>
            </a:br>
            <a:endParaRPr lang="en-GB" altLang="en-US" sz="4000">
              <a:solidFill>
                <a:schemeClr val="bg1"/>
              </a:solidFill>
            </a:endParaRPr>
          </a:p>
        </p:txBody>
      </p:sp>
      <p:sp>
        <p:nvSpPr>
          <p:cNvPr id="29704" name="Rectangle 8">
            <a:extLst>
              <a:ext uri="{FF2B5EF4-FFF2-40B4-BE49-F238E27FC236}">
                <a16:creationId xmlns:a16="http://schemas.microsoft.com/office/drawing/2014/main" id="{C59814A1-9F8A-4087-8B14-56EF4DC1383B}"/>
              </a:ext>
            </a:extLst>
          </p:cNvPr>
          <p:cNvSpPr>
            <a:spLocks noGrp="1" noChangeArrowheads="1"/>
          </p:cNvSpPr>
          <p:nvPr>
            <p:ph type="body" idx="1"/>
          </p:nvPr>
        </p:nvSpPr>
        <p:spPr>
          <a:xfrm>
            <a:off x="457200" y="908050"/>
            <a:ext cx="8229600" cy="5218113"/>
          </a:xfrm>
          <a:noFill/>
          <a:ln/>
        </p:spPr>
        <p:txBody>
          <a:bodyPr/>
          <a:lstStyle/>
          <a:p>
            <a:r>
              <a:rPr lang="en-GB" altLang="en-US" sz="2800" dirty="0">
                <a:solidFill>
                  <a:schemeClr val="bg1"/>
                </a:solidFill>
              </a:rPr>
              <a:t>Children from rich families were taught at home by a governess until they were 10 years old. A special room in the house was used, called the school room. When a boy was 10 years old, he went away to a public school like Eton or Harrow. (There were very few schools for girls, until near the end of the Victorian time.)  These schools were very rough at the beginning of the century, with fighting, bullying and rioting. They got better during the middle part of the century, and became very popular with parents.</a:t>
            </a:r>
            <a:endParaRPr lang="en-GB" altLang="en-US" sz="2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9702"/>
                                        </p:tgtEl>
                                        <p:attrNameLst>
                                          <p:attrName>style.visibility</p:attrName>
                                        </p:attrNameLst>
                                      </p:cBhvr>
                                      <p:to>
                                        <p:strVal val="visible"/>
                                      </p:to>
                                    </p:set>
                                    <p:anim calcmode="lin" valueType="num">
                                      <p:cBhvr>
                                        <p:cTn id="7" dur="500" fill="hold"/>
                                        <p:tgtEl>
                                          <p:spTgt spid="29702"/>
                                        </p:tgtEl>
                                        <p:attrNameLst>
                                          <p:attrName>ppt_w</p:attrName>
                                        </p:attrNameLst>
                                      </p:cBhvr>
                                      <p:tavLst>
                                        <p:tav tm="0">
                                          <p:val>
                                            <p:fltVal val="0"/>
                                          </p:val>
                                        </p:tav>
                                        <p:tav tm="100000">
                                          <p:val>
                                            <p:strVal val="#ppt_w"/>
                                          </p:val>
                                        </p:tav>
                                      </p:tavLst>
                                    </p:anim>
                                    <p:anim calcmode="lin" valueType="num">
                                      <p:cBhvr>
                                        <p:cTn id="8" dur="500" fill="hold"/>
                                        <p:tgtEl>
                                          <p:spTgt spid="29702"/>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5" presetClass="entr" presetSubtype="0" fill="hold" grpId="0" nodeType="clickEffect">
                                  <p:stCondLst>
                                    <p:cond delay="0"/>
                                  </p:stCondLst>
                                  <p:iterate type="lt">
                                    <p:tmPct val="10000"/>
                                  </p:iterate>
                                  <p:childTnLst>
                                    <p:set>
                                      <p:cBhvr>
                                        <p:cTn id="12" dur="1" fill="hold">
                                          <p:stCondLst>
                                            <p:cond delay="0"/>
                                          </p:stCondLst>
                                        </p:cTn>
                                        <p:tgtEl>
                                          <p:spTgt spid="29704">
                                            <p:txEl>
                                              <p:pRg st="0" end="0"/>
                                            </p:txEl>
                                          </p:spTgt>
                                        </p:tgtEl>
                                        <p:attrNameLst>
                                          <p:attrName>style.visibility</p:attrName>
                                        </p:attrNameLst>
                                      </p:cBhvr>
                                      <p:to>
                                        <p:strVal val="visible"/>
                                      </p:to>
                                    </p:set>
                                    <p:animEffect transition="in" filter="fade">
                                      <p:cBhvr>
                                        <p:cTn id="13" dur="500"/>
                                        <p:tgtEl>
                                          <p:spTgt spid="29704">
                                            <p:txEl>
                                              <p:pRg st="0" end="0"/>
                                            </p:txEl>
                                          </p:spTgt>
                                        </p:tgtEl>
                                      </p:cBhvr>
                                    </p:animEffect>
                                    <p:anim calcmode="lin" valueType="num">
                                      <p:cBhvr>
                                        <p:cTn id="14" dur="500" fill="hold"/>
                                        <p:tgtEl>
                                          <p:spTgt spid="29704">
                                            <p:txEl>
                                              <p:pRg st="0" end="0"/>
                                            </p:txEl>
                                          </p:spTgt>
                                        </p:tgtEl>
                                        <p:attrNameLst>
                                          <p:attrName>ppt_w</p:attrName>
                                        </p:attrNameLst>
                                      </p:cBhvr>
                                      <p:tavLst>
                                        <p:tav tm="0" fmla="#ppt_w*sin(2.5*pi*$)">
                                          <p:val>
                                            <p:fltVal val="0"/>
                                          </p:val>
                                        </p:tav>
                                        <p:tav tm="100000">
                                          <p:val>
                                            <p:fltVal val="1"/>
                                          </p:val>
                                        </p:tav>
                                      </p:tavLst>
                                    </p:anim>
                                    <p:anim calcmode="lin" valueType="num">
                                      <p:cBhvr>
                                        <p:cTn id="15" dur="500" fill="hold"/>
                                        <p:tgtEl>
                                          <p:spTgt spid="29704">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2" grpId="0"/>
      <p:bldP spid="2970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0000">
                <a:gamma/>
                <a:shade val="46275"/>
                <a:invGamma/>
              </a:srgbClr>
            </a:gs>
            <a:gs pos="50000">
              <a:srgbClr val="CC0000"/>
            </a:gs>
            <a:gs pos="100000">
              <a:srgbClr val="CC0000">
                <a:gamma/>
                <a:shade val="46275"/>
                <a:invGamma/>
              </a:srgbClr>
            </a:gs>
          </a:gsLst>
          <a:lin ang="5400000" scaled="1"/>
        </a:gradFill>
        <a:effectLst/>
      </p:bgPr>
    </p:bg>
    <p:spTree>
      <p:nvGrpSpPr>
        <p:cNvPr id="1" name=""/>
        <p:cNvGrpSpPr/>
        <p:nvPr/>
      </p:nvGrpSpPr>
      <p:grpSpPr>
        <a:xfrm>
          <a:off x="0" y="0"/>
          <a:ext cx="0" cy="0"/>
          <a:chOff x="0" y="0"/>
          <a:chExt cx="0" cy="0"/>
        </a:xfrm>
      </p:grpSpPr>
      <p:sp>
        <p:nvSpPr>
          <p:cNvPr id="40963" name="Rectangle 3">
            <a:extLst>
              <a:ext uri="{FF2B5EF4-FFF2-40B4-BE49-F238E27FC236}">
                <a16:creationId xmlns:a16="http://schemas.microsoft.com/office/drawing/2014/main" id="{2DCA2B4D-93BF-4B4E-9593-89A473D67B78}"/>
              </a:ext>
            </a:extLst>
          </p:cNvPr>
          <p:cNvSpPr>
            <a:spLocks noGrp="1" noChangeArrowheads="1"/>
          </p:cNvSpPr>
          <p:nvPr>
            <p:ph type="body" idx="1"/>
          </p:nvPr>
        </p:nvSpPr>
        <p:spPr>
          <a:xfrm>
            <a:off x="457200" y="476250"/>
            <a:ext cx="8229600" cy="5649913"/>
          </a:xfrm>
        </p:spPr>
        <p:txBody>
          <a:bodyPr/>
          <a:lstStyle/>
          <a:p>
            <a:r>
              <a:rPr lang="en-GB" altLang="en-US" dirty="0">
                <a:solidFill>
                  <a:schemeClr val="bg1"/>
                </a:solidFill>
              </a:rPr>
              <a:t>Wealthy girls were mostly educated at home. They were taught by a governess or their mama. They were trained for marriage, nothing more, and were taught ‘accomplishments’ – sketching, playing the piano, singing, embroidery and deportment.</a:t>
            </a:r>
          </a:p>
          <a:p>
            <a:r>
              <a:rPr lang="en-GB" altLang="en-US" dirty="0">
                <a:solidFill>
                  <a:schemeClr val="bg1"/>
                </a:solidFill>
              </a:rPr>
              <a:t>They shouldn’t learn too much, or they would never find a husband!</a:t>
            </a:r>
          </a:p>
          <a:p>
            <a:endParaRPr lang="en-GB" altLang="en-US"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Effect transition="in" filter="fade">
                                      <p:cBhvr>
                                        <p:cTn id="7" dur="2000"/>
                                        <p:tgtEl>
                                          <p:spTgt spid="40963">
                                            <p:txEl>
                                              <p:pRg st="0" end="0"/>
                                            </p:txEl>
                                          </p:spTgt>
                                        </p:tgtEl>
                                      </p:cBhvr>
                                    </p:animEffect>
                                    <p:anim calcmode="lin" valueType="num">
                                      <p:cBhvr>
                                        <p:cTn id="8" dur="2000" fill="hold"/>
                                        <p:tgtEl>
                                          <p:spTgt spid="40963">
                                            <p:txEl>
                                              <p:pRg st="0" end="0"/>
                                            </p:txEl>
                                          </p:spTgt>
                                        </p:tgtEl>
                                        <p:attrNameLst>
                                          <p:attrName>style.rotation</p:attrName>
                                        </p:attrNameLst>
                                      </p:cBhvr>
                                      <p:tavLst>
                                        <p:tav tm="0">
                                          <p:val>
                                            <p:fltVal val="720"/>
                                          </p:val>
                                        </p:tav>
                                        <p:tav tm="100000">
                                          <p:val>
                                            <p:fltVal val="0"/>
                                          </p:val>
                                        </p:tav>
                                      </p:tavLst>
                                    </p:anim>
                                    <p:anim calcmode="lin" valueType="num">
                                      <p:cBhvr>
                                        <p:cTn id="9" dur="2000" fill="hold"/>
                                        <p:tgtEl>
                                          <p:spTgt spid="40963">
                                            <p:txEl>
                                              <p:pRg st="0" end="0"/>
                                            </p:txEl>
                                          </p:spTgt>
                                        </p:tgtEl>
                                        <p:attrNameLst>
                                          <p:attrName>ppt_h</p:attrName>
                                        </p:attrNameLst>
                                      </p:cBhvr>
                                      <p:tavLst>
                                        <p:tav tm="0">
                                          <p:val>
                                            <p:fltVal val="0"/>
                                          </p:val>
                                        </p:tav>
                                        <p:tav tm="100000">
                                          <p:val>
                                            <p:strVal val="#ppt_h"/>
                                          </p:val>
                                        </p:tav>
                                      </p:tavLst>
                                    </p:anim>
                                    <p:anim calcmode="lin" valueType="num">
                                      <p:cBhvr>
                                        <p:cTn id="10" dur="2000" fill="hold"/>
                                        <p:tgtEl>
                                          <p:spTgt spid="40963">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5" presetClass="entr" presetSubtype="0" fill="hold" grpId="0" nodeType="clickEffect">
                                  <p:stCondLst>
                                    <p:cond delay="0"/>
                                  </p:stCondLst>
                                  <p:childTnLst>
                                    <p:set>
                                      <p:cBhvr>
                                        <p:cTn id="14" dur="1" fill="hold">
                                          <p:stCondLst>
                                            <p:cond delay="0"/>
                                          </p:stCondLst>
                                        </p:cTn>
                                        <p:tgtEl>
                                          <p:spTgt spid="40963">
                                            <p:txEl>
                                              <p:pRg st="1" end="1"/>
                                            </p:txEl>
                                          </p:spTgt>
                                        </p:tgtEl>
                                        <p:attrNameLst>
                                          <p:attrName>style.visibility</p:attrName>
                                        </p:attrNameLst>
                                      </p:cBhvr>
                                      <p:to>
                                        <p:strVal val="visible"/>
                                      </p:to>
                                    </p:set>
                                    <p:animEffect transition="in" filter="fade">
                                      <p:cBhvr>
                                        <p:cTn id="15" dur="2000"/>
                                        <p:tgtEl>
                                          <p:spTgt spid="40963">
                                            <p:txEl>
                                              <p:pRg st="1" end="1"/>
                                            </p:txEl>
                                          </p:spTgt>
                                        </p:tgtEl>
                                      </p:cBhvr>
                                    </p:animEffect>
                                    <p:anim calcmode="lin" valueType="num">
                                      <p:cBhvr>
                                        <p:cTn id="16" dur="2000" fill="hold"/>
                                        <p:tgtEl>
                                          <p:spTgt spid="40963">
                                            <p:txEl>
                                              <p:pRg st="1" end="1"/>
                                            </p:txEl>
                                          </p:spTgt>
                                        </p:tgtEl>
                                        <p:attrNameLst>
                                          <p:attrName>style.rotation</p:attrName>
                                        </p:attrNameLst>
                                      </p:cBhvr>
                                      <p:tavLst>
                                        <p:tav tm="0">
                                          <p:val>
                                            <p:fltVal val="720"/>
                                          </p:val>
                                        </p:tav>
                                        <p:tav tm="100000">
                                          <p:val>
                                            <p:fltVal val="0"/>
                                          </p:val>
                                        </p:tav>
                                      </p:tavLst>
                                    </p:anim>
                                    <p:anim calcmode="lin" valueType="num">
                                      <p:cBhvr>
                                        <p:cTn id="17" dur="2000" fill="hold"/>
                                        <p:tgtEl>
                                          <p:spTgt spid="40963">
                                            <p:txEl>
                                              <p:pRg st="1" end="1"/>
                                            </p:txEl>
                                          </p:spTgt>
                                        </p:tgtEl>
                                        <p:attrNameLst>
                                          <p:attrName>ppt_h</p:attrName>
                                        </p:attrNameLst>
                                      </p:cBhvr>
                                      <p:tavLst>
                                        <p:tav tm="0">
                                          <p:val>
                                            <p:fltVal val="0"/>
                                          </p:val>
                                        </p:tav>
                                        <p:tav tm="100000">
                                          <p:val>
                                            <p:strVal val="#ppt_h"/>
                                          </p:val>
                                        </p:tav>
                                      </p:tavLst>
                                    </p:anim>
                                    <p:anim calcmode="lin" valueType="num">
                                      <p:cBhvr>
                                        <p:cTn id="18" dur="2000" fill="hold"/>
                                        <p:tgtEl>
                                          <p:spTgt spid="40963">
                                            <p:txEl>
                                              <p:pRg st="1" end="1"/>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2">
                <a:gamma/>
                <a:tint val="0"/>
                <a:invGamma/>
              </a:schemeClr>
            </a:gs>
            <a:gs pos="100000">
              <a:schemeClr val="bg2"/>
            </a:gs>
          </a:gsLst>
          <a:lin ang="5400000" scaled="1"/>
        </a:gradFill>
        <a:effectLst/>
      </p:bgPr>
    </p:bg>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B49E6090-397E-4CD1-A91C-33AC5C1F8896}"/>
              </a:ext>
            </a:extLst>
          </p:cNvPr>
          <p:cNvSpPr>
            <a:spLocks noGrp="1" noChangeArrowheads="1"/>
          </p:cNvSpPr>
          <p:nvPr>
            <p:ph type="title"/>
          </p:nvPr>
        </p:nvSpPr>
        <p:spPr>
          <a:xfrm>
            <a:off x="457200" y="274638"/>
            <a:ext cx="8229600" cy="706437"/>
          </a:xfrm>
        </p:spPr>
        <p:txBody>
          <a:bodyPr/>
          <a:lstStyle/>
          <a:p>
            <a:r>
              <a:rPr lang="en-GB" altLang="en-US" sz="4000">
                <a:solidFill>
                  <a:schemeClr val="bg1"/>
                </a:solidFill>
              </a:rPr>
              <a:t>Poor children.</a:t>
            </a:r>
          </a:p>
        </p:txBody>
      </p:sp>
      <p:sp>
        <p:nvSpPr>
          <p:cNvPr id="32771" name="Rectangle 3">
            <a:extLst>
              <a:ext uri="{FF2B5EF4-FFF2-40B4-BE49-F238E27FC236}">
                <a16:creationId xmlns:a16="http://schemas.microsoft.com/office/drawing/2014/main" id="{3E178FDE-16AF-4898-BDFC-542EFB3FD932}"/>
              </a:ext>
            </a:extLst>
          </p:cNvPr>
          <p:cNvSpPr>
            <a:spLocks noGrp="1" noChangeArrowheads="1"/>
          </p:cNvSpPr>
          <p:nvPr>
            <p:ph type="body" idx="1"/>
          </p:nvPr>
        </p:nvSpPr>
        <p:spPr>
          <a:xfrm>
            <a:off x="457200" y="981075"/>
            <a:ext cx="8229600" cy="5145088"/>
          </a:xfrm>
        </p:spPr>
        <p:txBody>
          <a:bodyPr/>
          <a:lstStyle/>
          <a:p>
            <a:r>
              <a:rPr lang="en-GB" altLang="en-US" sz="2800" dirty="0"/>
              <a:t>Poor children went to free charity schools or '</a:t>
            </a:r>
            <a:r>
              <a:rPr lang="en-GB" altLang="en-US" sz="2800" b="1" dirty="0"/>
              <a:t>Dame</a:t>
            </a:r>
            <a:r>
              <a:rPr lang="en-GB" altLang="en-US" sz="2800" dirty="0"/>
              <a:t>' schools for young children. They were called Dame schools because they were run by old ladies, usually from the front parlour of their house. There were no proper seats, desks or books.</a:t>
            </a:r>
          </a:p>
          <a:p>
            <a:r>
              <a:rPr lang="en-GB" altLang="en-US" sz="2800" dirty="0"/>
              <a:t>They also went to </a:t>
            </a:r>
            <a:r>
              <a:rPr lang="en-GB" altLang="en-US" sz="2800" b="1" dirty="0"/>
              <a:t>Sunday Schools</a:t>
            </a:r>
            <a:r>
              <a:rPr lang="en-GB" altLang="en-US" sz="2800" dirty="0"/>
              <a:t> which were run by chapels and churches. There they learnt bible stories and were taught to read a little. Children had to be clean and tidily dressed. If they were too dirty or shabby, they were turned away.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slide(fromBottom)">
                                      <p:cBhvr>
                                        <p:cTn id="7" dur="1000"/>
                                        <p:tgtEl>
                                          <p:spTgt spid="327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2771">
                                            <p:txEl>
                                              <p:pRg st="0" end="0"/>
                                            </p:txEl>
                                          </p:spTgt>
                                        </p:tgtEl>
                                        <p:attrNameLst>
                                          <p:attrName>style.visibility</p:attrName>
                                        </p:attrNameLst>
                                      </p:cBhvr>
                                      <p:to>
                                        <p:strVal val="visible"/>
                                      </p:to>
                                    </p:set>
                                    <p:animEffect transition="in" filter="slide(fromBottom)">
                                      <p:cBhvr>
                                        <p:cTn id="12" dur="1000"/>
                                        <p:tgtEl>
                                          <p:spTgt spid="3277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2771">
                                            <p:txEl>
                                              <p:pRg st="1" end="1"/>
                                            </p:txEl>
                                          </p:spTgt>
                                        </p:tgtEl>
                                        <p:attrNameLst>
                                          <p:attrName>style.visibility</p:attrName>
                                        </p:attrNameLst>
                                      </p:cBhvr>
                                      <p:to>
                                        <p:strVal val="visible"/>
                                      </p:to>
                                    </p:set>
                                    <p:animEffect transition="in" filter="slide(fromBottom)">
                                      <p:cBhvr>
                                        <p:cTn id="17" dur="1000"/>
                                        <p:tgtEl>
                                          <p:spTgt spid="3277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P spid="32771" grpId="0" build="p"/>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atermark">
  <a:themeElements>
    <a:clrScheme name="Watermark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fontScheme name="Waterma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Watermark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Watermark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Watermark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Watermark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Watermark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Watermark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Watermark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Watermark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420</TotalTime>
  <Words>1406</Words>
  <Application>Microsoft Macintosh PowerPoint</Application>
  <PresentationFormat>On-screen Show (4:3)</PresentationFormat>
  <Paragraphs>92</Paragraphs>
  <Slides>21</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21</vt:i4>
      </vt:variant>
    </vt:vector>
  </HeadingPairs>
  <TitlesOfParts>
    <vt:vector size="28" baseType="lpstr">
      <vt:lpstr>Arial</vt:lpstr>
      <vt:lpstr>Parchment</vt:lpstr>
      <vt:lpstr>Times New Roman</vt:lpstr>
      <vt:lpstr>Wingdings</vt:lpstr>
      <vt:lpstr>Default Design</vt:lpstr>
      <vt:lpstr>Watermark</vt:lpstr>
      <vt:lpstr>Orbit</vt:lpstr>
      <vt:lpstr>The Victorians.</vt:lpstr>
      <vt:lpstr>PowerPoint Presentation</vt:lpstr>
      <vt:lpstr>What do you think Victorian children wore?</vt:lpstr>
      <vt:lpstr>Toys and games for the nursery</vt:lpstr>
      <vt:lpstr>Other toys and games</vt:lpstr>
      <vt:lpstr>Victorian schools</vt:lpstr>
      <vt:lpstr>Rich Children </vt:lpstr>
      <vt:lpstr>PowerPoint Presentation</vt:lpstr>
      <vt:lpstr>Poor children.</vt:lpstr>
      <vt:lpstr>PowerPoint Presentation</vt:lpstr>
      <vt:lpstr>PowerPoint Presentation</vt:lpstr>
      <vt:lpstr>So why did things change?</vt:lpstr>
      <vt:lpstr>PowerPoint Presentation</vt:lpstr>
      <vt:lpstr>PowerPoint Presentation</vt:lpstr>
      <vt:lpstr>What was a school day like?</vt:lpstr>
      <vt:lpstr>Meanwhile in Wales…</vt:lpstr>
      <vt:lpstr>And so the ‘Welsh Not’ was introduced.</vt:lpstr>
      <vt:lpstr>PowerPoint Presentation</vt:lpstr>
      <vt:lpstr>Other important dates.</vt:lpstr>
      <vt:lpstr>PowerPoint Presentation</vt:lpstr>
      <vt:lpstr>What can you remember?</vt:lpstr>
    </vt:vector>
  </TitlesOfParts>
  <Company>Norfolk LEA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Victorians.</dc:title>
  <dc:creator>OEM Preinstalled User</dc:creator>
  <cp:lastModifiedBy>Sian Morgan</cp:lastModifiedBy>
  <cp:revision>14</cp:revision>
  <dcterms:created xsi:type="dcterms:W3CDTF">2008-04-06T13:11:18Z</dcterms:created>
  <dcterms:modified xsi:type="dcterms:W3CDTF">2023-07-04T12:46:24Z</dcterms:modified>
</cp:coreProperties>
</file>