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embeddedFontLst>
    <p:embeddedFont>
      <p:font typeface="Patrick Hand" pitchFamily="2" charset="77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36"/>
  </p:normalViewPr>
  <p:slideViewPr>
    <p:cSldViewPr snapToGrid="0">
      <p:cViewPr varScale="1">
        <p:scale>
          <a:sx n="53" d="100"/>
          <a:sy n="53" d="100"/>
        </p:scale>
        <p:origin x="3336" y="20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2406238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2406238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57700" y="368502"/>
            <a:ext cx="7044600" cy="115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>
                <a:latin typeface="Patrick Hand"/>
                <a:ea typeface="Patrick Hand"/>
                <a:cs typeface="Patrick Hand"/>
                <a:sym typeface="Patrick Hand"/>
              </a:rPr>
              <a:t>Taflen Proffil Cymeriad</a:t>
            </a:r>
            <a:endParaRPr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57705" y="172465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1851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Enw: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3369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Oedran: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3369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Cyfeiriad: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42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Enw tad: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425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Enw mam: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0839" marR="2185790" lvl="0" indent="-2529" algn="l" rtl="0">
              <a:lnSpc>
                <a:spcPct val="275492"/>
              </a:lnSpc>
              <a:spcBef>
                <a:spcPts val="42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Nifer brodyr a/neu chwiorydd: Enw ac oedran brodyr/chwiorydd: Rydw i’n hoffi: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Dydw i ddim yn hoffi: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4127" lvl="0" indent="0" algn="l" rtl="0">
              <a:spcBef>
                <a:spcPts val="425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Gobeithion: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597" lvl="0" indent="0" algn="l" rtl="0">
              <a:spcBef>
                <a:spcPts val="458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Ofnau: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64008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257705" y="269966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3600">
                <a:latin typeface="Patrick Hand"/>
                <a:ea typeface="Patrick Hand"/>
                <a:cs typeface="Patrick Hand"/>
                <a:sym typeface="Patrick Hand"/>
              </a:rPr>
              <a:t>Cwestiynau y Gadair Goch </a:t>
            </a:r>
            <a:endParaRPr sz="36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419300" y="1205475"/>
            <a:ext cx="6656400" cy="8772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9679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1. Beth yw dy enw di?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6151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2. Ble rwyt ti’n byw?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84246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3. Beth yw dy oedran di?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4. Gyda phwy wyt ti’n byw?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88548" lvl="0" indent="0" algn="l" rtl="0">
              <a:spcBef>
                <a:spcPts val="233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5. Pa fath o le yw dy dŷ di?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5392" marR="384235" lvl="0" indent="4047" algn="l" rtl="0">
              <a:lnSpc>
                <a:spcPct val="183661"/>
              </a:lnSpc>
              <a:spcBef>
                <a:spcPts val="21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6. Wyt ti’n dod ymlaen gyda phob aelod o’r teulu? 7. Ers pryd wyt ti wedi bod yn yr ysgol? 8. Wyt ti wedi gorfod gwisgo’r ‘Welsh Not’ ? 9. Sut ‘roedd hynny’n teimlo? 10. Oes brodyr neu chwiorydd gen ti yn yr ysgol? 15. Oes breuddwyd gen ti?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99679" lvl="0" indent="0" algn="l" rtl="0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16</a:t>
            </a: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. Oes ofnau gen ti? 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99679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17. Beth yw dy ddiddordebau di?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092" marR="654775" lvl="0" indent="28587" algn="l" rtl="0">
              <a:lnSpc>
                <a:spcPct val="90325"/>
              </a:lnSpc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18. Tu allan i’r ysgol, gyda phwy wyt ti’n treulio  amser?</a:t>
            </a:r>
            <a:endParaRPr sz="18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Macintosh PowerPoint</Application>
  <PresentationFormat>Custom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Patrick Hand</vt:lpstr>
      <vt:lpstr>Arial</vt:lpstr>
      <vt:lpstr>Simple Light</vt:lpstr>
      <vt:lpstr>Taflen Proffil Cymeriad</vt:lpstr>
      <vt:lpstr>Cwestiynau y Gadair Goch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Taflen Proffil Cymeriad</dc:title>
  <cp:lastModifiedBy>Manon Eames</cp:lastModifiedBy>
  <cp:revision>1</cp:revision>
  <dcterms:modified xsi:type="dcterms:W3CDTF">2023-06-28T13:10:55Z</dcterms:modified>
</cp:coreProperties>
</file>