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59" r:id="rId2"/>
    <p:sldMasterId id="2147483661" r:id="rId3"/>
  </p:sldMasterIdLst>
  <p:notesMasterIdLst>
    <p:notesMasterId r:id="rId25"/>
  </p:notesMasterIdLst>
  <p:sldIdLst>
    <p:sldId id="256" r:id="rId4"/>
    <p:sldId id="267" r:id="rId5"/>
    <p:sldId id="257" r:id="rId6"/>
    <p:sldId id="258" r:id="rId7"/>
    <p:sldId id="268" r:id="rId8"/>
    <p:sldId id="259" r:id="rId9"/>
    <p:sldId id="260" r:id="rId10"/>
    <p:sldId id="269" r:id="rId11"/>
    <p:sldId id="261" r:id="rId12"/>
    <p:sldId id="262" r:id="rId13"/>
    <p:sldId id="272" r:id="rId14"/>
    <p:sldId id="263" r:id="rId15"/>
    <p:sldId id="273" r:id="rId16"/>
    <p:sldId id="264" r:id="rId17"/>
    <p:sldId id="265" r:id="rId18"/>
    <p:sldId id="274" r:id="rId19"/>
    <p:sldId id="276" r:id="rId20"/>
    <p:sldId id="277" r:id="rId21"/>
    <p:sldId id="266" r:id="rId22"/>
    <p:sldId id="270" r:id="rId23"/>
    <p:sldId id="271" r:id="rId2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00"/>
    <a:srgbClr val="FFFF00"/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/>
    <p:restoredTop sz="91973"/>
  </p:normalViewPr>
  <p:slideViewPr>
    <p:cSldViewPr>
      <p:cViewPr varScale="1">
        <p:scale>
          <a:sx n="117" d="100"/>
          <a:sy n="117" d="100"/>
        </p:scale>
        <p:origin x="8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D3972-453F-0342-B8ED-945B51535A28}" type="datetimeFigureOut">
              <a:rPr lang="en-US" smtClean="0"/>
              <a:t>7/4/23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EA360-51B2-3D44-9D61-62B339F2C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9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EA360-51B2-3D44-9D61-62B339F2CA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1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E1FD2-8DB4-46AD-985B-5E57D902D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49C8C-7273-40B6-9B00-7FE2295E9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85B89-E316-4897-A970-11A5EA40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5D0E2-9296-4B72-BD7C-2C74F76A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031FF-F4DC-4211-A1D9-9C9F037F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578D8-98EE-434E-A64C-1BA8B0E7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712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A71CD-4899-4197-A0FF-B8A1E530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712C0D-B8F6-4BB7-9478-4A263A5A5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72624-79E4-4C3B-AEDA-C8D76BF0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5A0D4-DC29-41F3-A326-30BAE0A8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FB1CD-EAEF-4A39-A668-54EAA5A0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53A2B-0709-4C6A-9F24-99C0F7E5BE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282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1AC0DA-DAFB-451F-BFB2-213D16A1C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9B715-A9B7-436F-865D-1018BA677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3C8EB-2060-469D-B9F3-107ADA7D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93413-3F34-425E-A268-E2D6117E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8D0ED-32B2-4892-B0A2-F4F690E4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FB353-F491-4703-83E2-DA273AE63E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76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>
            <a:extLst>
              <a:ext uri="{FF2B5EF4-FFF2-40B4-BE49-F238E27FC236}">
                <a16:creationId xmlns:a16="http://schemas.microsoft.com/office/drawing/2014/main" id="{ED8A5F47-7FD9-4F93-8F4C-016E24613D7C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20483" name="Oval 3">
              <a:extLst>
                <a:ext uri="{FF2B5EF4-FFF2-40B4-BE49-F238E27FC236}">
                  <a16:creationId xmlns:a16="http://schemas.microsoft.com/office/drawing/2014/main" id="{56C5D3A1-61E4-4920-BC9E-9F50F6AB0A4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484" name="Oval 4">
              <a:extLst>
                <a:ext uri="{FF2B5EF4-FFF2-40B4-BE49-F238E27FC236}">
                  <a16:creationId xmlns:a16="http://schemas.microsoft.com/office/drawing/2014/main" id="{05CE7CF5-8A0F-4401-AC9D-14B34919FFB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485" name="Oval 5">
              <a:extLst>
                <a:ext uri="{FF2B5EF4-FFF2-40B4-BE49-F238E27FC236}">
                  <a16:creationId xmlns:a16="http://schemas.microsoft.com/office/drawing/2014/main" id="{5B5A748A-8C68-4950-AEB2-53AAAF328BC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486" name="Oval 6">
              <a:extLst>
                <a:ext uri="{FF2B5EF4-FFF2-40B4-BE49-F238E27FC236}">
                  <a16:creationId xmlns:a16="http://schemas.microsoft.com/office/drawing/2014/main" id="{78A1CEC4-560E-454C-9565-129E7706AA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487" name="Oval 7">
              <a:extLst>
                <a:ext uri="{FF2B5EF4-FFF2-40B4-BE49-F238E27FC236}">
                  <a16:creationId xmlns:a16="http://schemas.microsoft.com/office/drawing/2014/main" id="{516B999E-A6FD-41BC-9754-0BDF79F9050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488" name="Oval 8">
              <a:extLst>
                <a:ext uri="{FF2B5EF4-FFF2-40B4-BE49-F238E27FC236}">
                  <a16:creationId xmlns:a16="http://schemas.microsoft.com/office/drawing/2014/main" id="{AA047698-BF83-4741-8F96-11C194F036B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0489" name="Rectangle 9">
            <a:extLst>
              <a:ext uri="{FF2B5EF4-FFF2-40B4-BE49-F238E27FC236}">
                <a16:creationId xmlns:a16="http://schemas.microsoft.com/office/drawing/2014/main" id="{D61CBA15-2241-45FD-8D1A-25D45EC603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id="{B514E1CD-A24F-4A25-A765-DB6B4B5A1A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id="{7363A330-3C98-46AA-B722-7F09CCAD7C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541036-4664-4464-8B69-9A5495BBC9E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id="{01E3DA85-AF49-4EC9-B4B7-2908BF8C19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id="{38FDB581-3BAD-4E28-A773-7B43883080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228DF-50E5-42EF-9898-5CCD7F44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79CEC-2DFF-488F-9BC6-C9DDE97FD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B8FC2-4E92-48E3-869D-F167FFA34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5B34F-082D-4EBC-A331-D54F8279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6CD15-2D02-4528-B22E-00A53E69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6062B-1C98-4CBF-B17E-D1785125D5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204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470F-9044-4873-9677-34C07A6D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C91D0-AFBC-426A-A2E5-839D69360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DDBC4-7142-4A4B-88A6-CFAF4959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3FBCE-A482-4EFB-8C43-518C6743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2D7F8-EFD1-4367-926B-AEB1E073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AC9C2-40E2-40F0-B20D-6137023DDF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7127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3EB3-DA45-48CF-8CF2-174FF52F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F7678-9506-417A-88CC-9D346E18E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300EF-A40A-41CC-A58B-341E68F3C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DF175-F01E-4903-A1F0-4BF8B1E8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0F113-C9F9-4464-8ABE-88F3778D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39C64-9C72-4777-A1B2-F961396D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FAADB-D839-4EFC-B087-A44C8517A0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5226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2EB1-7661-471E-96F8-F9CB5402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7DA3-3D0C-4AD3-BAEE-FB3B41019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BE2FA-3038-4BDE-BCDC-32FAA43F5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89E23-A9A3-4AA3-961D-D55A87E06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83DD5-7342-4364-A7E3-8F5C9C1F1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A4384E-41D8-45B9-A163-1A8303C71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F0C08-4828-40A2-9287-546BBEDE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948E4-8DB8-45A4-9745-3B5D2794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824DC-FA6B-4465-BC8C-309D494A92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9334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9FB46-1BCE-4BDB-A674-2F89999C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583FBC-46FE-42F3-A503-205A80F08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51014-5DEC-40D1-8FE2-D3323269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2AFAE-1E87-4530-AA6F-145789B2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9069-DF39-45B9-9E92-D51E62D9EF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3594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B1180-CD63-4A22-9339-80DB3F97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7ED0B-3424-4EAC-BE93-5ADF8642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5EFBB-A225-41C3-A40B-BE42CC85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AD1A6-1478-4C70-B913-B2DE55A563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7338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5EEB4-AD94-4DA2-8F17-656507949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0BD7D-19AD-4E71-803C-5D2D04890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8AF3A-AC74-492F-851F-E008665E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35367-D521-4E00-984E-D4C54365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CCE21-D801-45E9-9C2B-31A3C920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E6778-2598-484B-A41E-ED7DEF86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11539-A8FB-42E9-B8D4-7364F3EDE0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919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C055-6E93-4D0D-8223-D0CA465E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70EB7-543E-4849-AAFC-7C0254BB9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409F9-1D86-45F3-9BD5-8FE27418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CC151-44D7-4230-ABAC-60AA516C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E2503-9F7F-4E22-8940-409E4212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63009-0364-4922-92EE-E0E2172C20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0063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DE70B-C56C-41B9-86B4-8DFBC942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D2049-54C8-45D6-A12C-E682D83D94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96797-75D9-4CB4-8878-3DCD93B6C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1F29E-387F-42E0-9303-8EE0D15CA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5E5AD-806A-4993-8B5A-C73E41C7D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E7D63-D08A-4461-997B-3D8F0F03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095BB-CA9C-48BA-82B7-C37FDBD67E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0015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8B8E-48CE-42EF-8374-C183AC28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DED25-AFE0-471F-83AF-6F52B94AC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7146-B694-47D4-9B6E-3829DFBF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3FD97-240D-4CFE-8575-85DF7EC8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6AF0E-6127-4F3A-A776-FD0332C3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9831A-D760-489F-8794-36E6DB7EAB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012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22BD45-D9D7-43F5-BB4E-4A479E383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E9795-083E-4BC1-9984-02C4310ED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A843C-378E-4267-ADD5-0C51E1C2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1EE97-923E-4EC1-B642-2FABB2D8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3DD85-4840-4BE3-BBB7-CD751941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68E92-E4B2-49FB-92C8-6696D04794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7021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>
            <a:extLst>
              <a:ext uri="{FF2B5EF4-FFF2-40B4-BE49-F238E27FC236}">
                <a16:creationId xmlns:a16="http://schemas.microsoft.com/office/drawing/2014/main" id="{E0ADF929-9102-4E61-ABAC-56332AACA9F0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1203" name="Freeform 3">
              <a:extLst>
                <a:ext uri="{FF2B5EF4-FFF2-40B4-BE49-F238E27FC236}">
                  <a16:creationId xmlns:a16="http://schemas.microsoft.com/office/drawing/2014/main" id="{47C01724-F819-4671-A23D-F96E4FABC86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4" name="Freeform 4">
              <a:extLst>
                <a:ext uri="{FF2B5EF4-FFF2-40B4-BE49-F238E27FC236}">
                  <a16:creationId xmlns:a16="http://schemas.microsoft.com/office/drawing/2014/main" id="{EDA1451B-46C8-4F1A-84E5-E4912F78F5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5" name="Freeform 5">
              <a:extLst>
                <a:ext uri="{FF2B5EF4-FFF2-40B4-BE49-F238E27FC236}">
                  <a16:creationId xmlns:a16="http://schemas.microsoft.com/office/drawing/2014/main" id="{B2817223-267D-48F6-BD82-BC64878F710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6" name="Freeform 6">
              <a:extLst>
                <a:ext uri="{FF2B5EF4-FFF2-40B4-BE49-F238E27FC236}">
                  <a16:creationId xmlns:a16="http://schemas.microsoft.com/office/drawing/2014/main" id="{4805979A-5BD2-4AEB-8FBB-C592794E9F5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Oval 7">
              <a:extLst>
                <a:ext uri="{FF2B5EF4-FFF2-40B4-BE49-F238E27FC236}">
                  <a16:creationId xmlns:a16="http://schemas.microsoft.com/office/drawing/2014/main" id="{A8626361-2E47-4E4A-A565-C9D1BB63E71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Oval 8">
              <a:extLst>
                <a:ext uri="{FF2B5EF4-FFF2-40B4-BE49-F238E27FC236}">
                  <a16:creationId xmlns:a16="http://schemas.microsoft.com/office/drawing/2014/main" id="{C878C595-B14C-4421-B8FF-84B08412BA2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Oval 9">
              <a:extLst>
                <a:ext uri="{FF2B5EF4-FFF2-40B4-BE49-F238E27FC236}">
                  <a16:creationId xmlns:a16="http://schemas.microsoft.com/office/drawing/2014/main" id="{6689512C-D2FB-4E26-849E-AACAAD6CE50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9933D791-D5D8-4248-B920-D1F11E703F3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51211" name="Rectangle 11">
            <a:extLst>
              <a:ext uri="{FF2B5EF4-FFF2-40B4-BE49-F238E27FC236}">
                <a16:creationId xmlns:a16="http://schemas.microsoft.com/office/drawing/2014/main" id="{307A9E4E-8D2E-43A8-ADC9-DDE64651CF9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07D4C9F2-B543-482D-9B8B-7EBD32D1FAE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1213" name="Rectangle 13">
            <a:extLst>
              <a:ext uri="{FF2B5EF4-FFF2-40B4-BE49-F238E27FC236}">
                <a16:creationId xmlns:a16="http://schemas.microsoft.com/office/drawing/2014/main" id="{3D93AE46-7371-4090-9A3A-C622E51B0A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1214" name="Rectangle 14">
            <a:extLst>
              <a:ext uri="{FF2B5EF4-FFF2-40B4-BE49-F238E27FC236}">
                <a16:creationId xmlns:a16="http://schemas.microsoft.com/office/drawing/2014/main" id="{867E7C52-E514-4DAF-8120-7E0D6E0E83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B88280-AF5E-4E85-85D5-F8D83DED370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FB04-3595-4DBC-99BE-4033B43CC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502F9-B37F-43E6-9B10-D4EF27306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2795E-525F-4816-A33A-325C0CA0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7E802-129C-4831-8B3D-26155F33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7333E-05BE-4EC6-BC26-14502773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92E38-DE3B-4607-BEA8-939251947C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2826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45D6A-CAA1-4B27-BB3E-D623ED5D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83313-8C43-4996-9C66-649BA9574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22F21-F192-4A45-98E3-E10135BD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AD096-91AE-4186-BA41-5FEA2E38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01076-137C-4218-81F7-C63F98B8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BF1FF-8EFF-4A02-9ED4-ABFECE87EC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6079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A47F5-723B-4A06-9D95-FBFB5E84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DDB79-AF6F-4D26-99D7-28B7DCCED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1F6AE-151A-48B4-871F-63922709B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6CDC3-2232-4EE1-8D08-9950B2DDF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1455D-8278-4DA1-8EEA-2DDD3E7C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527BC-74E3-4A28-A2FD-72FE2751E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18710-A911-4373-BB2B-C8074AF04D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237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1B69-16C2-411F-8DF9-0A0EE5E3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AD99C-C0AB-4938-BA82-266B9B032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9C28D-66A5-4583-A807-B8AE03670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E9C40-5C7C-4AC5-8E38-58A946368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B2EACE-90E1-44E5-8437-B3A8AC900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D25785-8363-4434-B64E-A07EFAE6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21044-CF6B-4405-B285-CE1A0283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2F7BBB-C63B-44EE-AB39-06DB0C11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26BB6-A8E6-4F88-9AC8-6D9A6E04C6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0601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5C286-EF14-46BC-83F9-72FF614E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A6670-5205-4E3A-9241-0ABEF5F3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1D0FA-18B1-4F82-8196-11811CC0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655E34-5065-4D3A-A68A-CEE7BD63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2985A-309D-4C7D-89B7-5466D43384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4016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4771E-A481-4013-8DCB-78BB90BF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11D5D-CB53-4CC3-8B9A-47634795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ABCC7-9F8E-4C6B-B99E-0C765A74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C4B9A-1D0B-4BE9-A82F-B0AF6D1CA6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277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C259-34DD-40CA-9059-39496E04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2F144-F40B-4345-8038-2BC949670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02511-2A67-437F-BEC2-49D9FD491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EC514-AFC6-44DF-A7BE-A510D4B5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2433B-912A-4A10-A3A5-92884116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8C9C0-6A6A-47FE-8E5E-78BCF64C26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8885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8F36-E764-4D69-ABB5-2DD61EA67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6666C-708B-4F42-B11A-0BF0184D2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E1BF5-A1FD-467F-9464-8D9A10B03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EABF5-AFD7-4B0E-B5B7-A7CAF695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D9D72-BBB9-495B-8451-4DEF5953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B4245-8E55-42D9-908F-657A92F3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FF777-55B0-4E9E-B15E-06D079E0C9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4343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43A31-19F8-4DCE-877D-632906C4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F7AD67-2CD4-4C4F-9276-335CD5DC3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908C8-4B2B-4BA9-A07B-30AB01927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E1E0D-0B37-4201-B8AD-C5CB93C7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6EFFD-5D1D-4805-BA79-F7799A2FA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2CC32-BE94-4586-9F79-0EF06933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47C0C-038B-4F5C-84D4-1DA601CBD3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2333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6DB5E-14EE-49B3-A303-53D45B7E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1F175-8672-4E37-842C-48F906A4E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019CC-DA27-42DE-B010-FB4C44C2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C64E5-4E3B-44C1-BB70-2C86CB1B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E6221-8328-42A6-9065-465B9ACA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92AFE-CD0B-456E-AFB3-60B20FA28D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7603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C149BB-7FF7-4D92-AEAD-2E747FF5B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C767C-EB4C-4B63-951E-678E8729D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C1831-9646-4CCC-BB4D-F1C6AB92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90E5-DB32-4E63-874D-EFB50965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53D63-B245-4FE9-AF37-DEBD1CCC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73E80-8041-40C8-A217-5F23F95FDE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366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D7C8-326D-4368-9F5A-FC07299D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3ACED-067C-4672-96A7-74355B9C9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2158F-DAA1-48E8-9FEF-6BC98CCCA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C2E1E-A8EC-40AB-BB7F-7C0A5829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97738-0D2A-462A-B0F0-C556E3B7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08023-950F-4458-ACFA-6128BA21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3EADB-7D8E-4506-BBCE-9D5CEBEDEA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148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D01D-7ECA-4311-BEA0-C0599F2E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14D0B-D3DA-47FB-9962-AFC2EDF5B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87DFC-CE81-4107-B684-A0DEFE98E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4E2D4-CBC7-4877-AE98-5DA1D0072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17471F-9FDA-4B63-866D-92D84881F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D54E0F-CEBB-4901-8BF3-B3608AD2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6E1998-1CB6-4304-9FBF-EE72FA25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2F03CE-4E71-4B84-BCEA-2DDD2937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4720D-436F-4174-A141-3ECA4BB9C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489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63FB-CFC6-4146-A880-B800E6834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7407D-B315-4E93-8A65-04E1368E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74EF2-99B7-4897-A70A-B5815291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51BF5-B392-4D86-B370-0C2EB3EE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0A194-BD62-4559-9C7C-E88D5AB292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460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33C5B6-7B94-485D-A9E5-893E4B948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62AE8-151A-45D7-9AF8-3124771A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22BF4-E6E1-485A-A191-1C5A763B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B8DE0-0806-4B85-BB04-A6F4DED978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088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3894-C0C1-4E57-9498-3CE1BB387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3CC3C-DD29-49E8-928E-547DDC0F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CA290-386C-42D2-9317-E99D18518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232E5-7D2F-4CCB-942E-F78125DF9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449FC-AEE2-4992-9E23-73E0A3E8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ADE24-848D-4E3C-864B-B2A57EA9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355AC-7FC9-40FB-8F78-7F72F6E13B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804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83A19-89CC-4806-9EC5-4AE9EBC5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EEB33-A226-4E49-B58E-2E0A6FDEF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AE44E-4C69-4C07-9666-F917A6752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60CB2-F31C-4F4E-9C68-8D4FEF8C4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AADD5-D5B6-4342-9E6A-1F167D57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4D66D-C200-4C85-AD85-DD945767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7B711-95EE-4200-BFFC-CBF223F24B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978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24B2D7C-9D14-49EA-A9FC-46FBA73F2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C1E3612-1E33-4B79-97BF-7360BE136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F7B27D87-9E0C-49CD-8924-CACC8FBF3D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9E52B4D7-A702-4BCA-999A-AB81E27EFD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866B925C-5F81-4A32-8912-7D324C8F29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3542E2-68C8-43C2-BE21-6A0C69EBFFE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>
            <a:extLst>
              <a:ext uri="{FF2B5EF4-FFF2-40B4-BE49-F238E27FC236}">
                <a16:creationId xmlns:a16="http://schemas.microsoft.com/office/drawing/2014/main" id="{4CD60D61-4B51-4688-83CA-B3D877610249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9459" name="Oval 3">
              <a:extLst>
                <a:ext uri="{FF2B5EF4-FFF2-40B4-BE49-F238E27FC236}">
                  <a16:creationId xmlns:a16="http://schemas.microsoft.com/office/drawing/2014/main" id="{2AA4DDCF-8E93-4B39-A512-A6D40522BEF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60" name="Oval 4">
              <a:extLst>
                <a:ext uri="{FF2B5EF4-FFF2-40B4-BE49-F238E27FC236}">
                  <a16:creationId xmlns:a16="http://schemas.microsoft.com/office/drawing/2014/main" id="{47669C1A-F130-4C2F-9B6B-C995A401A2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61" name="Oval 5">
              <a:extLst>
                <a:ext uri="{FF2B5EF4-FFF2-40B4-BE49-F238E27FC236}">
                  <a16:creationId xmlns:a16="http://schemas.microsoft.com/office/drawing/2014/main" id="{2AB4CDBE-D324-4414-989F-5395B836319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62" name="Oval 6">
              <a:extLst>
                <a:ext uri="{FF2B5EF4-FFF2-40B4-BE49-F238E27FC236}">
                  <a16:creationId xmlns:a16="http://schemas.microsoft.com/office/drawing/2014/main" id="{013E2DCD-5C60-413C-B3E3-2B24C389678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463" name="Oval 7">
              <a:extLst>
                <a:ext uri="{FF2B5EF4-FFF2-40B4-BE49-F238E27FC236}">
                  <a16:creationId xmlns:a16="http://schemas.microsoft.com/office/drawing/2014/main" id="{6583668D-F1DC-4C3F-9579-D784FDF5603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9464" name="Rectangle 8">
            <a:extLst>
              <a:ext uri="{FF2B5EF4-FFF2-40B4-BE49-F238E27FC236}">
                <a16:creationId xmlns:a16="http://schemas.microsoft.com/office/drawing/2014/main" id="{BA19ED3B-551C-4914-8154-CEA973DCE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CBE8AC6E-FEEF-4D24-9986-84B1EEA65A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GB" altLang="en-US"/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id="{77734FAA-44FC-4FE9-B449-4E7F6C1BD3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19467" name="Rectangle 11">
            <a:extLst>
              <a:ext uri="{FF2B5EF4-FFF2-40B4-BE49-F238E27FC236}">
                <a16:creationId xmlns:a16="http://schemas.microsoft.com/office/drawing/2014/main" id="{B18B4106-D497-413B-A452-D41FF34EEA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7706DBF-BD4C-428F-AC30-DE5757BBA33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9468" name="Rectangle 12">
            <a:extLst>
              <a:ext uri="{FF2B5EF4-FFF2-40B4-BE49-F238E27FC236}">
                <a16:creationId xmlns:a16="http://schemas.microsoft.com/office/drawing/2014/main" id="{FCDFB458-601E-43F7-A377-52B5E4D10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>
            <a:extLst>
              <a:ext uri="{FF2B5EF4-FFF2-40B4-BE49-F238E27FC236}">
                <a16:creationId xmlns:a16="http://schemas.microsoft.com/office/drawing/2014/main" id="{7B4C4287-AE81-4470-B939-85D128E096AE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0179" name="Freeform 3">
              <a:extLst>
                <a:ext uri="{FF2B5EF4-FFF2-40B4-BE49-F238E27FC236}">
                  <a16:creationId xmlns:a16="http://schemas.microsoft.com/office/drawing/2014/main" id="{CE5B8E7E-C265-41B5-8558-40F567E612E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0" name="Freeform 4">
              <a:extLst>
                <a:ext uri="{FF2B5EF4-FFF2-40B4-BE49-F238E27FC236}">
                  <a16:creationId xmlns:a16="http://schemas.microsoft.com/office/drawing/2014/main" id="{7D01E61D-F157-46E1-B6BA-A9E68B2E93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1" name="Freeform 5">
              <a:extLst>
                <a:ext uri="{FF2B5EF4-FFF2-40B4-BE49-F238E27FC236}">
                  <a16:creationId xmlns:a16="http://schemas.microsoft.com/office/drawing/2014/main" id="{E562BB87-BDBC-4DD4-B9F5-AC0D120D561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Freeform 6">
              <a:extLst>
                <a:ext uri="{FF2B5EF4-FFF2-40B4-BE49-F238E27FC236}">
                  <a16:creationId xmlns:a16="http://schemas.microsoft.com/office/drawing/2014/main" id="{3D4D979F-DFD0-4E4F-826B-63DDD2A48FC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3" name="Oval 7">
              <a:extLst>
                <a:ext uri="{FF2B5EF4-FFF2-40B4-BE49-F238E27FC236}">
                  <a16:creationId xmlns:a16="http://schemas.microsoft.com/office/drawing/2014/main" id="{2D37BB93-AB29-43D2-A53C-7B85093EE8F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4" name="Oval 8">
              <a:extLst>
                <a:ext uri="{FF2B5EF4-FFF2-40B4-BE49-F238E27FC236}">
                  <a16:creationId xmlns:a16="http://schemas.microsoft.com/office/drawing/2014/main" id="{70DCBB28-BBF3-425A-A134-180FB16E0A7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Oval 9">
              <a:extLst>
                <a:ext uri="{FF2B5EF4-FFF2-40B4-BE49-F238E27FC236}">
                  <a16:creationId xmlns:a16="http://schemas.microsoft.com/office/drawing/2014/main" id="{FFE4C8DE-F06C-4AF2-B578-A086AAA6280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6" name="Rectangle 10">
            <a:extLst>
              <a:ext uri="{FF2B5EF4-FFF2-40B4-BE49-F238E27FC236}">
                <a16:creationId xmlns:a16="http://schemas.microsoft.com/office/drawing/2014/main" id="{F50759D6-16C5-4565-836A-3E833B2F8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154D4865-D682-4356-AC08-3080D48C8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id="{D833D6D4-1B78-4CC7-B50F-0FE74F3E45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GB" altLang="en-US"/>
          </a:p>
        </p:txBody>
      </p:sp>
      <p:sp>
        <p:nvSpPr>
          <p:cNvPr id="50189" name="Rectangle 13">
            <a:extLst>
              <a:ext uri="{FF2B5EF4-FFF2-40B4-BE49-F238E27FC236}">
                <a16:creationId xmlns:a16="http://schemas.microsoft.com/office/drawing/2014/main" id="{8BA247DE-37C0-4BF4-8E41-40F7EDD932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GB" altLang="en-US"/>
          </a:p>
        </p:txBody>
      </p:sp>
      <p:sp>
        <p:nvSpPr>
          <p:cNvPr id="50190" name="Rectangle 14">
            <a:extLst>
              <a:ext uri="{FF2B5EF4-FFF2-40B4-BE49-F238E27FC236}">
                <a16:creationId xmlns:a16="http://schemas.microsoft.com/office/drawing/2014/main" id="{03DA7855-DBEF-408A-95DC-B4B0B27165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99382F06-9D02-4CE3-81C5-6D3FAF839E6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ict.oxon-lea.gov.uk/best_practice/unit11_children/marbles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learningcurve.gov.uk/victorianbritain/divided/images/Source1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ecole.pagespro-orange.fr/college.saintebarbe/victoria/images/atelier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ecole.pagespro-orange.fr/college.saintebarbe/victoria/images/enfants.jpg" TargetMode="Externa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newsimg.bbc.co.uk/media/images/41229000/jpg/_41229829_raggedpairbarnardos20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cache.viewimages.com/xc/3069787.jpg?v=1&amp;c=ViewImages&amp;k=2&amp;d=32F168F2F013CA9A6E769D4BC46D7AB1A55A1E4F32AD3138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cache.viewimages.com/xc/3069787.jpg?v=1&amp;c=ViewImages&amp;k=2&amp;d=32F168F2F013CA9A6E769D4BC46D7AB1A55A1E4F32AD3138" TargetMode="External"/><Relationship Id="rId7" Type="http://schemas.openxmlformats.org/officeDocument/2006/relationships/image" Target="http://history.powys.org.uk/images/llanwrtyd/lads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http://cache.viewimages.com/xc/3069836.jpg?v=1&amp;c=ViewImages&amp;k=2&amp;d=32F168F2F013CA9A07C2175013371229A55A1E4F32AD3138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7298A2A-5C28-454C-AF1A-8C3504457C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9600" dirty="0" err="1">
                <a:latin typeface="Parchment" pitchFamily="66" charset="0"/>
              </a:rPr>
              <a:t>Oes</a:t>
            </a:r>
            <a:r>
              <a:rPr lang="en-GB" altLang="en-US" sz="9600" dirty="0">
                <a:latin typeface="Parchment" pitchFamily="66" charset="0"/>
              </a:rPr>
              <a:t> </a:t>
            </a:r>
            <a:r>
              <a:rPr lang="en-GB" altLang="en-US" sz="9600" dirty="0" err="1">
                <a:latin typeface="Parchment" pitchFamily="66" charset="0"/>
              </a:rPr>
              <a:t>Fictoria</a:t>
            </a:r>
            <a:r>
              <a:rPr lang="en-GB" altLang="en-US" sz="9600" dirty="0">
                <a:latin typeface="Parchment" pitchFamily="66" charset="0"/>
              </a:rPr>
              <a:t> 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E4B010C-E83B-4AFC-84CC-B5F9B704CA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8800" dirty="0" err="1">
                <a:latin typeface="Parchment" pitchFamily="66" charset="0"/>
              </a:rPr>
              <a:t>Bywyd</a:t>
            </a:r>
            <a:r>
              <a:rPr lang="en-GB" altLang="en-US" sz="8800" dirty="0">
                <a:latin typeface="Parchment" pitchFamily="66" charset="0"/>
              </a:rPr>
              <a:t> </a:t>
            </a:r>
            <a:r>
              <a:rPr lang="en-GB" altLang="en-US" sz="8800" dirty="0" err="1">
                <a:latin typeface="Parchment" pitchFamily="66" charset="0"/>
              </a:rPr>
              <a:t>Plentyn</a:t>
            </a:r>
            <a:r>
              <a:rPr lang="en-GB" altLang="en-US" sz="8800" dirty="0">
                <a:latin typeface="Parchment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AA77375B-650A-442E-AE08-56ACB2CE3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"/>
            <a:ext cx="8229600" cy="600456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GB" alt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2800" dirty="0" err="1"/>
              <a:t>Roedd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hefyd</a:t>
            </a:r>
            <a:r>
              <a:rPr lang="en-GB" altLang="en-US" sz="2800" dirty="0"/>
              <a:t> “</a:t>
            </a:r>
            <a:r>
              <a:rPr lang="en-GB" altLang="en-US" sz="2800" b="1" dirty="0" err="1"/>
              <a:t>Ysgolion</a:t>
            </a:r>
            <a:r>
              <a:rPr lang="en-GB" altLang="en-US" sz="2800" b="1" dirty="0"/>
              <a:t> </a:t>
            </a:r>
            <a:r>
              <a:rPr lang="en-GB" altLang="en-US" sz="2800" b="1" dirty="0" err="1"/>
              <a:t>Cenedlaethol</a:t>
            </a:r>
            <a:r>
              <a:rPr lang="en-GB" altLang="en-US" sz="2800" b="1" dirty="0"/>
              <a:t>”,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adeiladwyd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gan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Eglwys</a:t>
            </a:r>
            <a:r>
              <a:rPr lang="en-GB" altLang="en-US" sz="2800" dirty="0"/>
              <a:t>, a </a:t>
            </a:r>
            <a:r>
              <a:rPr lang="en-GB" altLang="en-US" sz="2800" dirty="0" err="1"/>
              <a:t>oedd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dysgu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darllen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ysgrifennu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rhifyddeg</a:t>
            </a:r>
            <a:r>
              <a:rPr lang="en-GB" altLang="en-US" sz="2800" dirty="0"/>
              <a:t> a </a:t>
            </a:r>
            <a:r>
              <a:rPr lang="en-GB" altLang="en-US" sz="2800" dirty="0" err="1"/>
              <a:t>chrefydd</a:t>
            </a:r>
            <a:r>
              <a:rPr lang="en-GB" altLang="en-US" sz="2800" dirty="0"/>
              <a:t>. </a:t>
            </a:r>
            <a:r>
              <a:rPr lang="en-GB" altLang="en-US" sz="2800" dirty="0" err="1"/>
              <a:t>Fel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arfer</a:t>
            </a:r>
            <a:r>
              <a:rPr lang="en-GB" altLang="en-US" sz="2800" dirty="0"/>
              <a:t> dim </a:t>
            </a:r>
            <a:r>
              <a:rPr lang="en-GB" altLang="en-US" sz="2800" dirty="0" err="1"/>
              <a:t>ond</a:t>
            </a:r>
            <a:r>
              <a:rPr lang="en-GB" altLang="en-US" sz="2800" dirty="0"/>
              <a:t> un </a:t>
            </a:r>
            <a:r>
              <a:rPr lang="en-GB" altLang="en-US" sz="2800" dirty="0" err="1"/>
              <a:t>ystafell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ddosbarth</a:t>
            </a:r>
            <a:r>
              <a:rPr lang="en-GB" altLang="en-US" sz="2800" dirty="0"/>
              <a:t> </a:t>
            </a:r>
            <a:r>
              <a:rPr lang="en-GB" altLang="en-US" sz="2800" dirty="0" err="1"/>
              <a:t>oed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gael</a:t>
            </a:r>
            <a:r>
              <a:rPr lang="en-GB" altLang="en-US" sz="2800" dirty="0"/>
              <a:t> felly </a:t>
            </a:r>
            <a:r>
              <a:rPr lang="en-GB" altLang="en-US" sz="2800" dirty="0" err="1"/>
              <a:t>roedd</a:t>
            </a:r>
            <a:r>
              <a:rPr lang="en-GB" altLang="en-US" sz="2800" dirty="0"/>
              <a:t> y plant </a:t>
            </a:r>
            <a:r>
              <a:rPr lang="en-GB" altLang="en-US" sz="2800" dirty="0" err="1"/>
              <a:t>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gyd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gymysg</a:t>
            </a:r>
            <a:r>
              <a:rPr lang="en-GB" altLang="en-US" sz="2800" dirty="0"/>
              <a:t>. </a:t>
            </a:r>
            <a:r>
              <a:rPr lang="en-GB" altLang="en-US" sz="2800" dirty="0" err="1"/>
              <a:t>Efallai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byddai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gan</a:t>
            </a:r>
            <a:r>
              <a:rPr lang="en-GB" altLang="en-US" sz="2800" dirty="0"/>
              <a:t> un </a:t>
            </a:r>
            <a:r>
              <a:rPr lang="en-GB" altLang="en-US" sz="2800" dirty="0" err="1"/>
              <a:t>athro</a:t>
            </a:r>
            <a:r>
              <a:rPr lang="en-GB" altLang="en-US" sz="2800" dirty="0"/>
              <a:t> cant o </a:t>
            </a:r>
            <a:r>
              <a:rPr lang="en-GB" altLang="en-US" sz="2800" dirty="0" err="1"/>
              <a:t>ddisgyblion</a:t>
            </a:r>
            <a:r>
              <a:rPr lang="en-GB" altLang="en-US" sz="2800" dirty="0"/>
              <a:t> ! </a:t>
            </a:r>
            <a:r>
              <a:rPr lang="en-GB" altLang="en-US" sz="2800" dirty="0" err="1"/>
              <a:t>Eisteddai’r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athro</a:t>
            </a:r>
            <a:r>
              <a:rPr lang="en-GB" altLang="en-US" sz="2800" dirty="0"/>
              <a:t> ger </a:t>
            </a:r>
            <a:r>
              <a:rPr lang="en-GB" altLang="en-US" sz="2800" dirty="0" err="1"/>
              <a:t>desg</a:t>
            </a:r>
            <a:r>
              <a:rPr lang="en-GB" altLang="en-US" sz="2800" dirty="0"/>
              <a:t> </a:t>
            </a:r>
            <a:r>
              <a:rPr lang="en-GB" altLang="en-US" sz="2800" dirty="0" err="1"/>
              <a:t>uchel</a:t>
            </a:r>
            <a:r>
              <a:rPr lang="en-GB" altLang="en-US" sz="2800" dirty="0"/>
              <a:t>, ac mi </a:t>
            </a:r>
            <a:r>
              <a:rPr lang="en-GB" altLang="en-US" sz="2800" dirty="0" err="1"/>
              <a:t>fyddai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rhai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o’r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disgyblion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hŷn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helpu’r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rhai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ifanc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gyda’r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gwersi</a:t>
            </a:r>
            <a:r>
              <a:rPr lang="en-GB" altLang="en-US" sz="2800" dirty="0"/>
              <a:t>. </a:t>
            </a:r>
            <a:r>
              <a:rPr lang="en-GB" altLang="en-US" sz="2800" dirty="0" err="1"/>
              <a:t>Roedd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rhaid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aros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ôl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ysgol</a:t>
            </a:r>
            <a:r>
              <a:rPr lang="en-GB" altLang="en-US" sz="2800" dirty="0"/>
              <a:t> </a:t>
            </a:r>
            <a:r>
              <a:rPr lang="en-GB" altLang="en-US" sz="2800" dirty="0" err="1"/>
              <a:t>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ddysgu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gwersi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nhw’i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hunain</a:t>
            </a:r>
            <a:r>
              <a:rPr lang="en-GB" altLang="en-US" sz="2800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2800" dirty="0" err="1"/>
              <a:t>Roedd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athro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llym</a:t>
            </a:r>
            <a:r>
              <a:rPr lang="en-GB" altLang="en-US" sz="2800" dirty="0"/>
              <a:t> </a:t>
            </a:r>
            <a:r>
              <a:rPr lang="en-GB" altLang="en-US" sz="2800" dirty="0" err="1"/>
              <a:t>iawn</a:t>
            </a:r>
            <a:r>
              <a:rPr lang="en-GB" altLang="en-US" sz="2800" dirty="0"/>
              <a:t> ac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defnyddio’r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gansen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aml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ar</a:t>
            </a:r>
            <a:r>
              <a:rPr lang="en-GB" altLang="en-US" sz="2800" dirty="0"/>
              <a:t> y plant. </a:t>
            </a:r>
            <a:r>
              <a:rPr lang="en-GB" altLang="en-US" sz="2800" dirty="0" err="1"/>
              <a:t>Roedd</a:t>
            </a:r>
            <a:r>
              <a:rPr lang="en-GB" altLang="en-US" sz="2800" dirty="0"/>
              <a:t> un </a:t>
            </a:r>
            <a:r>
              <a:rPr lang="en-GB" altLang="en-US" sz="2800" dirty="0" err="1"/>
              <a:t>tân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agored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gwresogi’r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dosbarth</a:t>
            </a:r>
            <a:r>
              <a:rPr lang="en-GB" altLang="en-US" sz="2800" dirty="0"/>
              <a:t>, a </a:t>
            </a:r>
            <a:r>
              <a:rPr lang="en-GB" altLang="en-US" sz="2800" dirty="0" err="1"/>
              <a:t>doedd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ddim</a:t>
            </a:r>
            <a:r>
              <a:rPr lang="en-GB" altLang="en-US" sz="2800" dirty="0"/>
              <a:t> </a:t>
            </a:r>
            <a:r>
              <a:rPr lang="en-GB" altLang="en-US" sz="2800" dirty="0" err="1"/>
              <a:t>llyfrau</a:t>
            </a:r>
            <a:r>
              <a:rPr lang="en-GB" altLang="en-US" sz="2800" dirty="0"/>
              <a:t> nag </a:t>
            </a:r>
            <a:r>
              <a:rPr lang="en-GB" altLang="en-US" sz="2800" dirty="0" err="1"/>
              <a:t>addurn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deniadol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y </a:t>
            </a:r>
            <a:r>
              <a:rPr lang="en-GB" altLang="en-US" sz="2800" dirty="0" err="1"/>
              <a:t>dosbarth</a:t>
            </a:r>
            <a:r>
              <a:rPr lang="en-GB" altLang="en-US" sz="2800" dirty="0"/>
              <a:t> o </a:t>
            </a:r>
            <a:r>
              <a:rPr lang="en-GB" altLang="en-US" sz="2800" dirty="0" err="1"/>
              <a:t>gwbl</a:t>
            </a:r>
            <a:r>
              <a:rPr lang="en-GB" altLang="en-US" sz="2800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2800" dirty="0" err="1"/>
              <a:t>Ond</a:t>
            </a:r>
            <a:r>
              <a:rPr lang="en-GB" altLang="en-US" sz="2800" dirty="0"/>
              <a:t> mi </a:t>
            </a:r>
            <a:r>
              <a:rPr lang="en-GB" altLang="en-US" sz="2800" dirty="0" err="1"/>
              <a:t>roedd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well </a:t>
            </a:r>
            <a:r>
              <a:rPr lang="en-GB" altLang="en-US" sz="2800" dirty="0" err="1"/>
              <a:t>na’r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Ysgolion</a:t>
            </a:r>
            <a:r>
              <a:rPr lang="en-GB" altLang="en-US" sz="2800" dirty="0"/>
              <a:t> Hen </a:t>
            </a:r>
            <a:r>
              <a:rPr lang="en-GB" altLang="en-US" sz="2800" dirty="0" err="1"/>
              <a:t>Ferch</a:t>
            </a:r>
            <a:r>
              <a:rPr lang="en-GB" alt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www.ict.oxon-lea.gov.uk/best_practice/unit11_children/marbles.jpg">
            <a:extLst>
              <a:ext uri="{FF2B5EF4-FFF2-40B4-BE49-F238E27FC236}">
                <a16:creationId xmlns:a16="http://schemas.microsoft.com/office/drawing/2014/main" id="{655AF072-FB94-42D9-9B10-51CE80F9D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6697663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>
            <a:extLst>
              <a:ext uri="{FF2B5EF4-FFF2-40B4-BE49-F238E27FC236}">
                <a16:creationId xmlns:a16="http://schemas.microsoft.com/office/drawing/2014/main" id="{681AD4D9-CFCF-40B5-8A6B-DBC7FBAB6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308725"/>
            <a:ext cx="6913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26F2DB67-1794-4E91-A952-E89FA4A20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021388"/>
            <a:ext cx="73453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 err="1"/>
              <a:t>Mae’r</a:t>
            </a:r>
            <a:r>
              <a:rPr lang="en-GB" altLang="en-US" dirty="0"/>
              <a:t> plant </a:t>
            </a:r>
            <a:r>
              <a:rPr lang="en-GB" altLang="en-US" dirty="0" err="1"/>
              <a:t>yma</a:t>
            </a:r>
            <a:r>
              <a:rPr lang="en-GB" altLang="en-US" dirty="0"/>
              <a:t> </a:t>
            </a:r>
            <a:r>
              <a:rPr lang="en-GB" altLang="en-US" dirty="0" err="1"/>
              <a:t>yn</a:t>
            </a:r>
            <a:r>
              <a:rPr lang="en-GB" altLang="en-US" dirty="0"/>
              <a:t> </a:t>
            </a:r>
            <a:r>
              <a:rPr lang="en-GB" altLang="en-US" dirty="0" err="1"/>
              <a:t>chwarae</a:t>
            </a:r>
            <a:r>
              <a:rPr lang="en-GB" altLang="en-US" dirty="0"/>
              <a:t> </a:t>
            </a:r>
            <a:r>
              <a:rPr lang="en-GB" altLang="en-US" dirty="0" err="1"/>
              <a:t>ar</a:t>
            </a:r>
            <a:r>
              <a:rPr lang="en-GB" altLang="en-US" dirty="0"/>
              <a:t> </a:t>
            </a:r>
            <a:r>
              <a:rPr lang="en-GB" altLang="en-US" dirty="0" err="1"/>
              <a:t>yr</a:t>
            </a:r>
            <a:r>
              <a:rPr lang="en-GB" altLang="en-US" dirty="0"/>
              <a:t> </a:t>
            </a:r>
            <a:r>
              <a:rPr lang="en-GB" altLang="en-US" dirty="0" err="1"/>
              <a:t>iard</a:t>
            </a:r>
            <a:r>
              <a:rPr lang="en-GB" altLang="en-US" dirty="0"/>
              <a:t> </a:t>
            </a:r>
            <a:r>
              <a:rPr lang="en-GB" altLang="en-US" dirty="0" err="1"/>
              <a:t>mewn</a:t>
            </a:r>
            <a:r>
              <a:rPr lang="en-GB" altLang="en-US" dirty="0"/>
              <a:t> </a:t>
            </a:r>
            <a:r>
              <a:rPr lang="en-GB" altLang="en-US" dirty="0" err="1"/>
              <a:t>ysgol</a:t>
            </a:r>
            <a:r>
              <a:rPr lang="en-GB" altLang="en-US" dirty="0"/>
              <a:t> </a:t>
            </a:r>
            <a:r>
              <a:rPr lang="en-GB" altLang="en-US" dirty="0" err="1"/>
              <a:t>Oes</a:t>
            </a:r>
            <a:r>
              <a:rPr lang="en-GB" altLang="en-US" dirty="0"/>
              <a:t> </a:t>
            </a:r>
            <a:r>
              <a:rPr lang="en-GB" altLang="en-US" dirty="0" err="1"/>
              <a:t>Fictoria</a:t>
            </a:r>
            <a:r>
              <a:rPr lang="en-GB" altLang="en-US" dirty="0"/>
              <a:t>. Pa </a:t>
            </a:r>
            <a:r>
              <a:rPr lang="en-GB" altLang="en-US" dirty="0" err="1"/>
              <a:t>gemau</a:t>
            </a:r>
            <a:r>
              <a:rPr lang="en-GB" altLang="en-US" dirty="0"/>
              <a:t> </a:t>
            </a:r>
            <a:r>
              <a:rPr lang="en-GB" altLang="en-US" dirty="0" err="1"/>
              <a:t>maen</a:t>
            </a:r>
            <a:r>
              <a:rPr lang="en-GB" altLang="en-US" dirty="0"/>
              <a:t> </a:t>
            </a:r>
            <a:r>
              <a:rPr lang="en-GB" altLang="en-US" dirty="0" err="1"/>
              <a:t>nhw’n</a:t>
            </a:r>
            <a:r>
              <a:rPr lang="en-GB" altLang="en-US" dirty="0"/>
              <a:t> </a:t>
            </a:r>
            <a:r>
              <a:rPr lang="en-GB" altLang="en-US" dirty="0" err="1"/>
              <a:t>chwarae</a:t>
            </a:r>
            <a:r>
              <a:rPr lang="en-GB" altLang="en-US" dirty="0"/>
              <a:t> ? Sut le </a:t>
            </a:r>
            <a:r>
              <a:rPr lang="en-GB" altLang="en-US" dirty="0" err="1"/>
              <a:t>yw</a:t>
            </a:r>
            <a:r>
              <a:rPr lang="en-GB" altLang="en-US" dirty="0"/>
              <a:t> </a:t>
            </a:r>
            <a:r>
              <a:rPr lang="en-GB" altLang="en-US" dirty="0" err="1"/>
              <a:t>iard</a:t>
            </a:r>
            <a:r>
              <a:rPr lang="en-GB" altLang="en-US" dirty="0"/>
              <a:t> </a:t>
            </a:r>
            <a:r>
              <a:rPr lang="en-GB" altLang="en-US" dirty="0" err="1"/>
              <a:t>yr</a:t>
            </a:r>
            <a:r>
              <a:rPr lang="en-GB" altLang="en-US" dirty="0"/>
              <a:t> </a:t>
            </a:r>
            <a:r>
              <a:rPr lang="en-GB" altLang="en-US" dirty="0" err="1"/>
              <a:t>ysgol</a:t>
            </a:r>
            <a:r>
              <a:rPr lang="en-GB" altLang="en-US" dirty="0"/>
              <a:t> 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6999AA5-383C-48D5-A35C-DC6E364BC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29600" cy="685800"/>
          </a:xfrm>
        </p:spPr>
        <p:txBody>
          <a:bodyPr/>
          <a:lstStyle/>
          <a:p>
            <a:r>
              <a:rPr lang="en-GB" altLang="en-US" sz="3600" dirty="0"/>
              <a:t>Felly, pam </a:t>
            </a:r>
            <a:r>
              <a:rPr lang="en-GB" altLang="en-US" sz="3600" dirty="0" err="1"/>
              <a:t>neiwdiodd</a:t>
            </a:r>
            <a:r>
              <a:rPr lang="en-GB" altLang="en-US" sz="3600" dirty="0"/>
              <a:t> </a:t>
            </a:r>
            <a:r>
              <a:rPr lang="en-GB" altLang="en-US" sz="3600" dirty="0" err="1"/>
              <a:t>pethau</a:t>
            </a:r>
            <a:r>
              <a:rPr lang="en-GB" altLang="en-US" sz="3600" dirty="0"/>
              <a:t> ? 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605DC85-249D-4EC4-A5CD-8654555C2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2200" dirty="0" err="1"/>
              <a:t>Sylweddolodd</a:t>
            </a:r>
            <a:r>
              <a:rPr lang="en-GB" altLang="en-US" sz="2200" dirty="0"/>
              <a:t> y </a:t>
            </a:r>
            <a:r>
              <a:rPr lang="en-GB" altLang="en-US" sz="2200" dirty="0" err="1"/>
              <a:t>Fictoriaid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fuan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iawn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ei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fod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bwysig</a:t>
            </a:r>
            <a:r>
              <a:rPr lang="en-GB" altLang="en-US" sz="2200" dirty="0"/>
              <a:t> </a:t>
            </a:r>
            <a:r>
              <a:rPr lang="en-GB" altLang="en-US" sz="2200" dirty="0" err="1"/>
              <a:t>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bobl</a:t>
            </a:r>
            <a:r>
              <a:rPr lang="en-GB" altLang="en-US" sz="2200" dirty="0"/>
              <a:t> </a:t>
            </a:r>
            <a:r>
              <a:rPr lang="en-GB" altLang="en-US" sz="2200" dirty="0" err="1"/>
              <a:t>allu</a:t>
            </a:r>
            <a:r>
              <a:rPr lang="en-GB" altLang="en-US" sz="2200" dirty="0"/>
              <a:t> </a:t>
            </a:r>
            <a:r>
              <a:rPr lang="en-GB" altLang="en-US" sz="2200" dirty="0" err="1"/>
              <a:t>darllen</a:t>
            </a:r>
            <a:r>
              <a:rPr lang="en-GB" altLang="en-US" sz="2200" dirty="0"/>
              <a:t> ac </a:t>
            </a:r>
            <a:r>
              <a:rPr lang="en-GB" altLang="en-US" sz="2200" dirty="0" err="1"/>
              <a:t>ysgrifennu</a:t>
            </a:r>
            <a:r>
              <a:rPr lang="en-GB" altLang="en-US" sz="2200" dirty="0"/>
              <a:t> ac felly </a:t>
            </a:r>
            <a:r>
              <a:rPr lang="en-GB" altLang="en-US" sz="2200" dirty="0" err="1"/>
              <a:t>daeth</a:t>
            </a:r>
            <a:r>
              <a:rPr lang="en-GB" altLang="en-US" sz="2200" dirty="0"/>
              <a:t> </a:t>
            </a:r>
            <a:r>
              <a:rPr lang="en-GB" altLang="en-US" sz="2200" dirty="0" err="1"/>
              <a:t>addysg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fwy</a:t>
            </a:r>
            <a:r>
              <a:rPr lang="en-GB" altLang="en-US" sz="2200" dirty="0"/>
              <a:t> </a:t>
            </a:r>
            <a:r>
              <a:rPr lang="en-GB" altLang="en-US" sz="2200" dirty="0" err="1"/>
              <a:t>pwysig</a:t>
            </a:r>
            <a:r>
              <a:rPr lang="en-GB" altLang="en-US" sz="2200" dirty="0"/>
              <a:t>. </a:t>
            </a:r>
          </a:p>
          <a:p>
            <a:pPr>
              <a:lnSpc>
                <a:spcPct val="80000"/>
              </a:lnSpc>
            </a:pPr>
            <a:r>
              <a:rPr lang="en-GB" altLang="en-US" sz="2200" dirty="0" err="1"/>
              <a:t>Yn</a:t>
            </a:r>
            <a:r>
              <a:rPr lang="en-GB" altLang="en-US" sz="2200" dirty="0"/>
              <a:t> 1833, </a:t>
            </a:r>
            <a:r>
              <a:rPr lang="en-GB" altLang="en-US" sz="2200" dirty="0" err="1"/>
              <a:t>rhoddodd</a:t>
            </a:r>
            <a:r>
              <a:rPr lang="en-GB" altLang="en-US" sz="2200" dirty="0"/>
              <a:t> y </a:t>
            </a:r>
            <a:r>
              <a:rPr lang="en-GB" altLang="en-US" sz="2200" dirty="0" err="1"/>
              <a:t>llywodraeth</a:t>
            </a:r>
            <a:r>
              <a:rPr lang="en-GB" altLang="en-US" sz="2200" dirty="0"/>
              <a:t> </a:t>
            </a:r>
            <a:r>
              <a:rPr lang="en-GB" altLang="en-US" sz="2200" dirty="0" err="1"/>
              <a:t>arian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ysgolion</a:t>
            </a:r>
            <a:r>
              <a:rPr lang="en-GB" altLang="en-US" sz="2200" dirty="0"/>
              <a:t>. </a:t>
            </a:r>
            <a:r>
              <a:rPr lang="en-GB" altLang="en-US" sz="2200" dirty="0" err="1"/>
              <a:t>Ond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roedd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rhai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o’r</a:t>
            </a:r>
            <a:r>
              <a:rPr lang="en-GB" altLang="en-US" sz="2200" dirty="0"/>
              <a:t> </a:t>
            </a:r>
            <a:r>
              <a:rPr lang="en-GB" altLang="en-US" sz="2200" dirty="0" err="1"/>
              <a:t>bobl</a:t>
            </a:r>
            <a:r>
              <a:rPr lang="en-GB" altLang="en-US" sz="2200" dirty="0"/>
              <a:t> a </a:t>
            </a:r>
            <a:r>
              <a:rPr lang="en-GB" altLang="en-US" sz="2200" dirty="0" err="1"/>
              <a:t>oedd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rhedeg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yr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ysgolion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methu</a:t>
            </a:r>
            <a:r>
              <a:rPr lang="en-GB" altLang="en-US" sz="2200" dirty="0"/>
              <a:t> </a:t>
            </a:r>
            <a:r>
              <a:rPr lang="en-GB" altLang="en-US" sz="2200" dirty="0" err="1"/>
              <a:t>darllen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nhw’i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hunain</a:t>
            </a:r>
            <a:r>
              <a:rPr lang="en-GB" altLang="en-US" sz="2200" dirty="0"/>
              <a:t>, felly </a:t>
            </a:r>
            <a:r>
              <a:rPr lang="en-GB" altLang="en-US" sz="2200" dirty="0" err="1"/>
              <a:t>doedd</a:t>
            </a:r>
            <a:r>
              <a:rPr lang="en-GB" altLang="en-US" sz="2200" dirty="0"/>
              <a:t> y </a:t>
            </a:r>
            <a:r>
              <a:rPr lang="en-GB" altLang="en-US" sz="2200" dirty="0" err="1"/>
              <a:t>safon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ddim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dda</a:t>
            </a:r>
            <a:r>
              <a:rPr lang="en-GB" altLang="en-US" sz="2200" dirty="0"/>
              <a:t> </a:t>
            </a:r>
            <a:r>
              <a:rPr lang="en-GB" altLang="en-US" sz="2200" dirty="0" err="1"/>
              <a:t>iawn</a:t>
            </a:r>
            <a:r>
              <a:rPr lang="en-GB" altLang="en-US" sz="2200" dirty="0"/>
              <a:t>. </a:t>
            </a:r>
          </a:p>
          <a:p>
            <a:pPr>
              <a:lnSpc>
                <a:spcPct val="80000"/>
              </a:lnSpc>
            </a:pPr>
            <a:endParaRPr lang="en-GB" altLang="en-US" sz="2200" dirty="0"/>
          </a:p>
          <a:p>
            <a:pPr>
              <a:lnSpc>
                <a:spcPct val="80000"/>
              </a:lnSpc>
            </a:pPr>
            <a:r>
              <a:rPr lang="en-GB" altLang="en-US" sz="2200" dirty="0" err="1"/>
              <a:t>Yn</a:t>
            </a:r>
            <a:r>
              <a:rPr lang="en-GB" altLang="en-US" sz="2200" dirty="0"/>
              <a:t> 1844, </a:t>
            </a:r>
            <a:r>
              <a:rPr lang="en-GB" altLang="en-US" sz="2200" dirty="0" err="1"/>
              <a:t>pasiodd</a:t>
            </a:r>
            <a:r>
              <a:rPr lang="en-GB" altLang="en-US" sz="2200" dirty="0"/>
              <a:t> y Senedd </a:t>
            </a:r>
            <a:r>
              <a:rPr lang="en-GB" altLang="en-US" sz="2200" dirty="0" err="1"/>
              <a:t>ddeddf</a:t>
            </a:r>
            <a:r>
              <a:rPr lang="en-GB" altLang="en-US" sz="2200" dirty="0"/>
              <a:t> a </a:t>
            </a:r>
            <a:r>
              <a:rPr lang="en-GB" altLang="en-US" sz="2200" dirty="0" err="1"/>
              <a:t>oedd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golygu</a:t>
            </a:r>
            <a:r>
              <a:rPr lang="en-GB" altLang="en-US" sz="2200" dirty="0"/>
              <a:t> bod </a:t>
            </a:r>
            <a:r>
              <a:rPr lang="en-GB" altLang="en-US" sz="2200" dirty="0" err="1"/>
              <a:t>yn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rhaid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blant</a:t>
            </a:r>
            <a:r>
              <a:rPr lang="en-GB" altLang="en-US" sz="2200" dirty="0"/>
              <a:t> a </a:t>
            </a:r>
            <a:r>
              <a:rPr lang="en-GB" altLang="en-US" sz="2200" dirty="0" err="1"/>
              <a:t>oedd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gweithio</a:t>
            </a:r>
            <a:r>
              <a:rPr lang="en-GB" altLang="en-US" sz="2200" dirty="0"/>
              <a:t> </a:t>
            </a:r>
            <a:r>
              <a:rPr lang="en-GB" altLang="en-US" sz="2200" dirty="0" err="1"/>
              <a:t>mewn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ffatrïoedd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gael</a:t>
            </a:r>
            <a:r>
              <a:rPr lang="en-GB" altLang="en-US" sz="2200" dirty="0"/>
              <a:t> </a:t>
            </a:r>
            <a:r>
              <a:rPr lang="en-GB" altLang="en-US" sz="2200" dirty="0" err="1"/>
              <a:t>chwech</a:t>
            </a:r>
            <a:r>
              <a:rPr lang="en-GB" altLang="en-US" sz="2200" dirty="0"/>
              <a:t> </a:t>
            </a:r>
            <a:r>
              <a:rPr lang="en-GB" altLang="en-US" sz="2200" dirty="0" err="1"/>
              <a:t>hanner</a:t>
            </a:r>
            <a:r>
              <a:rPr lang="en-GB" altLang="en-US" sz="2200" dirty="0"/>
              <a:t> </a:t>
            </a:r>
            <a:r>
              <a:rPr lang="en-GB" altLang="en-US" sz="2200" dirty="0" err="1"/>
              <a:t>diwrnod</a:t>
            </a:r>
            <a:r>
              <a:rPr lang="en-GB" altLang="en-US" sz="2200" dirty="0"/>
              <a:t> o </a:t>
            </a:r>
            <a:r>
              <a:rPr lang="en-GB" altLang="en-US" sz="2200" dirty="0" err="1"/>
              <a:t>addysg</a:t>
            </a:r>
            <a:r>
              <a:rPr lang="en-GB" altLang="en-US" sz="2200" dirty="0"/>
              <a:t> bob </a:t>
            </a:r>
            <a:r>
              <a:rPr lang="en-GB" altLang="en-US" sz="2200" dirty="0" err="1"/>
              <a:t>wythnos</a:t>
            </a:r>
            <a:r>
              <a:rPr lang="en-GB" altLang="en-US" sz="2200" dirty="0"/>
              <a:t>. </a:t>
            </a:r>
            <a:r>
              <a:rPr lang="en-GB" altLang="en-US" sz="2200" dirty="0" err="1"/>
              <a:t>Sefydlwyd</a:t>
            </a:r>
            <a:r>
              <a:rPr lang="en-GB" altLang="en-US" sz="2200" dirty="0"/>
              <a:t> '</a:t>
            </a:r>
            <a:r>
              <a:rPr lang="en-GB" altLang="en-US" sz="2200" b="1" dirty="0"/>
              <a:t>Ragged School</a:t>
            </a:r>
            <a:r>
              <a:rPr lang="en-GB" altLang="en-US" sz="2200" dirty="0"/>
              <a:t>s’ (</a:t>
            </a:r>
            <a:r>
              <a:rPr lang="en-GB" altLang="en-US" sz="2200" b="1" dirty="0" err="1"/>
              <a:t>Ysgolion</a:t>
            </a:r>
            <a:r>
              <a:rPr lang="en-GB" altLang="en-US" sz="2200" b="1" dirty="0"/>
              <a:t> </a:t>
            </a:r>
            <a:r>
              <a:rPr lang="en-GB" altLang="en-US" sz="2200" b="1" dirty="0" err="1"/>
              <a:t>Carpiog</a:t>
            </a:r>
            <a:r>
              <a:rPr lang="en-GB" altLang="en-US" sz="2200" dirty="0"/>
              <a:t>) </a:t>
            </a:r>
            <a:r>
              <a:rPr lang="en-GB" altLang="en-US" sz="2200" dirty="0" err="1"/>
              <a:t>yn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cynnig</a:t>
            </a:r>
            <a:r>
              <a:rPr lang="en-GB" altLang="en-US" sz="2200" dirty="0"/>
              <a:t> </a:t>
            </a:r>
            <a:r>
              <a:rPr lang="en-GB" altLang="en-US" sz="2200" dirty="0" err="1"/>
              <a:t>addysg</a:t>
            </a:r>
            <a:r>
              <a:rPr lang="en-GB" altLang="en-US" sz="2200" dirty="0"/>
              <a:t> </a:t>
            </a:r>
            <a:r>
              <a:rPr lang="en-GB" altLang="en-US" sz="2200" dirty="0" err="1"/>
              <a:t>elfennol</a:t>
            </a:r>
            <a:r>
              <a:rPr lang="en-GB" altLang="en-US" sz="2200" dirty="0"/>
              <a:t> am </a:t>
            </a:r>
            <a:r>
              <a:rPr lang="en-GB" altLang="en-US" sz="2200" dirty="0" err="1"/>
              <a:t>ddim</a:t>
            </a:r>
            <a:r>
              <a:rPr lang="en-GB" altLang="en-US" sz="2200" dirty="0"/>
              <a:t> </a:t>
            </a:r>
            <a:r>
              <a:rPr lang="en-GB" altLang="en-US" sz="2200" dirty="0" err="1"/>
              <a:t>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blant</a:t>
            </a:r>
            <a:r>
              <a:rPr lang="en-GB" altLang="en-US" sz="2200" dirty="0"/>
              <a:t> </a:t>
            </a:r>
            <a:r>
              <a:rPr lang="en-GB" altLang="en-US" sz="2200" dirty="0" err="1"/>
              <a:t>amddifad</a:t>
            </a:r>
            <a:r>
              <a:rPr lang="en-GB" altLang="en-US" sz="2200" dirty="0"/>
              <a:t> a </a:t>
            </a:r>
            <a:r>
              <a:rPr lang="en-GB" altLang="en-US" sz="2200" dirty="0" err="1"/>
              <a:t>phlant</a:t>
            </a:r>
            <a:r>
              <a:rPr lang="en-GB" altLang="en-US" sz="2200" dirty="0"/>
              <a:t> </a:t>
            </a:r>
            <a:r>
              <a:rPr lang="en-GB" altLang="en-US" sz="2200" dirty="0" err="1"/>
              <a:t>tlawd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iawn</a:t>
            </a:r>
            <a:r>
              <a:rPr lang="en-GB" altLang="en-US" sz="2200" dirty="0"/>
              <a:t>. </a:t>
            </a:r>
          </a:p>
          <a:p>
            <a:pPr>
              <a:lnSpc>
                <a:spcPct val="80000"/>
              </a:lnSpc>
            </a:pPr>
            <a:endParaRPr lang="en-GB" altLang="en-US" sz="2200" dirty="0"/>
          </a:p>
          <a:p>
            <a:pPr>
              <a:lnSpc>
                <a:spcPct val="80000"/>
              </a:lnSpc>
            </a:pPr>
            <a:r>
              <a:rPr lang="en-GB" altLang="en-US" sz="2200" dirty="0" err="1"/>
              <a:t>Yn</a:t>
            </a:r>
            <a:r>
              <a:rPr lang="en-GB" altLang="en-US" sz="2200" dirty="0"/>
              <a:t> 1870, </a:t>
            </a:r>
            <a:r>
              <a:rPr lang="en-GB" altLang="en-US" sz="2200" dirty="0" err="1"/>
              <a:t>pasiodd</a:t>
            </a:r>
            <a:r>
              <a:rPr lang="en-GB" altLang="en-US" sz="2200" dirty="0"/>
              <a:t> y Senedd </a:t>
            </a:r>
            <a:r>
              <a:rPr lang="en-GB" altLang="en-US" sz="2200" dirty="0" err="1"/>
              <a:t>Ddeddf</a:t>
            </a:r>
            <a:r>
              <a:rPr lang="en-GB" altLang="en-US" sz="2200" dirty="0"/>
              <a:t> </a:t>
            </a:r>
            <a:r>
              <a:rPr lang="en-GB" altLang="en-US" sz="2200" dirty="0" err="1"/>
              <a:t>Addysg</a:t>
            </a:r>
            <a:r>
              <a:rPr lang="en-GB" altLang="en-US" sz="2200" dirty="0"/>
              <a:t> Forster. </a:t>
            </a:r>
            <a:r>
              <a:rPr lang="en-GB" altLang="en-US" sz="2200" dirty="0" err="1"/>
              <a:t>Roedd</a:t>
            </a:r>
            <a:r>
              <a:rPr lang="en-GB" altLang="en-US" sz="2200" dirty="0"/>
              <a:t> y </a:t>
            </a:r>
            <a:r>
              <a:rPr lang="en-GB" altLang="en-US" sz="2200" dirty="0" err="1"/>
              <a:t>ddeddf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yma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golygu</a:t>
            </a:r>
            <a:r>
              <a:rPr lang="en-GB" altLang="en-US" sz="2200" dirty="0"/>
              <a:t> bod </a:t>
            </a:r>
            <a:r>
              <a:rPr lang="en-GB" altLang="en-US" sz="2200" dirty="0" err="1"/>
              <a:t>rhais</a:t>
            </a:r>
            <a:r>
              <a:rPr lang="en-GB" altLang="en-US" sz="2200" dirty="0"/>
              <a:t> </a:t>
            </a:r>
            <a:r>
              <a:rPr lang="en-GB" altLang="en-US" sz="2200" dirty="0" err="1"/>
              <a:t>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ysgolion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fod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ar</a:t>
            </a:r>
            <a:r>
              <a:rPr lang="en-GB" altLang="en-US" sz="2200" dirty="0"/>
              <a:t> </a:t>
            </a:r>
            <a:r>
              <a:rPr lang="en-GB" altLang="en-US" sz="2200" dirty="0" err="1"/>
              <a:t>gael</a:t>
            </a:r>
            <a:r>
              <a:rPr lang="en-GB" altLang="en-US" sz="2200" dirty="0"/>
              <a:t> </a:t>
            </a:r>
            <a:r>
              <a:rPr lang="en-GB" altLang="en-US" sz="2200" dirty="0" err="1"/>
              <a:t>i</a:t>
            </a:r>
            <a:r>
              <a:rPr lang="en-GB" altLang="en-US" sz="2200" dirty="0"/>
              <a:t> bob </a:t>
            </a:r>
            <a:r>
              <a:rPr lang="en-GB" altLang="en-US" sz="2200" dirty="0" err="1"/>
              <a:t>plentyn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rhwng</a:t>
            </a:r>
            <a:r>
              <a:rPr lang="en-GB" altLang="en-US" sz="2200" dirty="0"/>
              <a:t>  5 a 12.  </a:t>
            </a:r>
            <a:r>
              <a:rPr lang="en-GB" altLang="en-US" sz="2200" dirty="0" err="1"/>
              <a:t>Fodd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bynnag</a:t>
            </a:r>
            <a:r>
              <a:rPr lang="en-GB" altLang="en-US" sz="2200" dirty="0"/>
              <a:t>, </a:t>
            </a:r>
            <a:r>
              <a:rPr lang="en-GB" altLang="en-US" sz="2200" dirty="0" err="1"/>
              <a:t>nid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oedd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yr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ysgolion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yma</a:t>
            </a:r>
            <a:r>
              <a:rPr lang="en-GB" altLang="en-US" sz="2200" dirty="0"/>
              <a:t> </a:t>
            </a:r>
            <a:r>
              <a:rPr lang="en-GB" altLang="en-US" sz="2200" dirty="0" err="1"/>
              <a:t>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gyd</a:t>
            </a:r>
            <a:r>
              <a:rPr lang="en-GB" altLang="en-US" sz="2200" dirty="0"/>
              <a:t> am </a:t>
            </a:r>
            <a:r>
              <a:rPr lang="en-GB" altLang="en-US" sz="2200" dirty="0" err="1"/>
              <a:t>ddim</a:t>
            </a:r>
            <a:r>
              <a:rPr lang="en-GB" altLang="en-US" sz="2200" dirty="0"/>
              <a:t>, ac felly </a:t>
            </a:r>
            <a:r>
              <a:rPr lang="en-GB" altLang="en-US" sz="2200" dirty="0" err="1"/>
              <a:t>roedd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yna</a:t>
            </a:r>
            <a:r>
              <a:rPr lang="en-GB" altLang="en-US" sz="2200" dirty="0"/>
              <a:t> </a:t>
            </a:r>
            <a:r>
              <a:rPr lang="en-GB" altLang="en-US" sz="2200" dirty="0" err="1"/>
              <a:t>lawer</a:t>
            </a:r>
            <a:r>
              <a:rPr lang="en-GB" altLang="en-US" sz="2200" dirty="0"/>
              <a:t> </a:t>
            </a:r>
            <a:r>
              <a:rPr lang="en-GB" altLang="en-US" sz="2200" dirty="0" err="1"/>
              <a:t>nad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oedd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gallu</a:t>
            </a:r>
            <a:r>
              <a:rPr lang="en-GB" altLang="en-US" sz="2200" dirty="0"/>
              <a:t> </a:t>
            </a:r>
            <a:r>
              <a:rPr lang="en-GB" altLang="en-US" sz="2200" dirty="0" err="1"/>
              <a:t>fforddio</a:t>
            </a:r>
            <a:r>
              <a:rPr lang="en-GB" altLang="en-US" sz="2200" dirty="0"/>
              <a:t> </a:t>
            </a:r>
            <a:r>
              <a:rPr lang="en-GB" altLang="en-US" sz="2200" dirty="0" err="1"/>
              <a:t>talu</a:t>
            </a:r>
            <a:r>
              <a:rPr lang="en-GB" altLang="en-US" sz="2200" dirty="0"/>
              <a:t>. </a:t>
            </a:r>
            <a:r>
              <a:rPr lang="en-GB" altLang="en-US" sz="2200" dirty="0" err="1"/>
              <a:t>Nid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oedd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orfodol</a:t>
            </a:r>
            <a:r>
              <a:rPr lang="en-GB" altLang="en-US" sz="2200" dirty="0"/>
              <a:t> </a:t>
            </a:r>
            <a:r>
              <a:rPr lang="en-GB" altLang="en-US" sz="2200" dirty="0" err="1"/>
              <a:t>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blant</a:t>
            </a:r>
            <a:r>
              <a:rPr lang="en-GB" altLang="en-US" sz="2200" dirty="0"/>
              <a:t> </a:t>
            </a:r>
            <a:r>
              <a:rPr lang="en-GB" altLang="en-US" sz="2200" dirty="0" err="1"/>
              <a:t>fynd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i’r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ysgol</a:t>
            </a:r>
            <a:r>
              <a:rPr lang="en-GB" altLang="en-US" sz="2200" dirty="0"/>
              <a:t>, ac felly </a:t>
            </a:r>
            <a:r>
              <a:rPr lang="en-GB" altLang="en-US" sz="2200" dirty="0" err="1"/>
              <a:t>roedd</a:t>
            </a:r>
            <a:r>
              <a:rPr lang="en-GB" altLang="en-US" sz="2200" dirty="0"/>
              <a:t> </a:t>
            </a:r>
            <a:r>
              <a:rPr lang="en-GB" altLang="en-US" sz="2200" dirty="0" err="1"/>
              <a:t>llawer</a:t>
            </a:r>
            <a:r>
              <a:rPr lang="en-GB" altLang="en-US" sz="2200" dirty="0"/>
              <a:t> </a:t>
            </a:r>
            <a:r>
              <a:rPr lang="en-GB" altLang="en-US" sz="2200" dirty="0" err="1"/>
              <a:t>ddim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mynd</a:t>
            </a:r>
            <a:r>
              <a:rPr lang="en-GB" altLang="en-US" sz="2200" dirty="0"/>
              <a:t>. </a:t>
            </a:r>
            <a:r>
              <a:rPr lang="en-GB" altLang="en-US" sz="2200" dirty="0" err="1"/>
              <a:t>Roeddent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gweithio</a:t>
            </a:r>
            <a:r>
              <a:rPr lang="en-GB" altLang="en-US" sz="2200" dirty="0"/>
              <a:t> </a:t>
            </a:r>
            <a:r>
              <a:rPr lang="en-GB" altLang="en-US" sz="2200" dirty="0" err="1"/>
              <a:t>i</a:t>
            </a:r>
            <a:r>
              <a:rPr lang="en-GB" altLang="en-US" sz="2200" dirty="0"/>
              <a:t> </a:t>
            </a:r>
            <a:r>
              <a:rPr lang="en-GB" altLang="en-US" sz="2200" dirty="0" err="1"/>
              <a:t>ennill</a:t>
            </a:r>
            <a:r>
              <a:rPr lang="en-GB" altLang="en-US" sz="2200" dirty="0"/>
              <a:t> </a:t>
            </a:r>
            <a:r>
              <a:rPr lang="en-GB" altLang="en-US" sz="2200" dirty="0" err="1"/>
              <a:t>arian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i’r</a:t>
            </a:r>
            <a:r>
              <a:rPr lang="en-GB" altLang="en-US" sz="2200" dirty="0"/>
              <a:t> </a:t>
            </a:r>
            <a:r>
              <a:rPr lang="en-GB" altLang="en-US" sz="2200" dirty="0" err="1"/>
              <a:t>teulu</a:t>
            </a:r>
            <a:r>
              <a:rPr lang="en-GB" altLang="en-US" sz="2200" dirty="0"/>
              <a:t> </a:t>
            </a:r>
            <a:r>
              <a:rPr lang="en-GB" altLang="en-US" sz="2200" dirty="0" err="1"/>
              <a:t>yn</a:t>
            </a:r>
            <a:r>
              <a:rPr lang="en-GB" altLang="en-US" sz="2200" dirty="0"/>
              <a:t> </a:t>
            </a:r>
            <a:r>
              <a:rPr lang="en-GB" altLang="en-US" sz="2200" dirty="0" err="1"/>
              <a:t>lle</a:t>
            </a:r>
            <a:r>
              <a:rPr lang="en-GB" altLang="en-US" sz="2200" dirty="0"/>
              <a:t> </a:t>
            </a:r>
            <a:r>
              <a:rPr lang="en-GB" altLang="en-US" sz="2200" dirty="0" err="1"/>
              <a:t>hynny</a:t>
            </a:r>
            <a:r>
              <a:rPr lang="en-GB" altLang="en-US" sz="22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Catalogue ref: ZPER 34/32, p.520;  Picture of Ragged School">
            <a:extLst>
              <a:ext uri="{FF2B5EF4-FFF2-40B4-BE49-F238E27FC236}">
                <a16:creationId xmlns:a16="http://schemas.microsoft.com/office/drawing/2014/main" id="{682C7076-7BD4-4EC6-A172-643C08081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3375"/>
            <a:ext cx="85915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>
            <a:extLst>
              <a:ext uri="{FF2B5EF4-FFF2-40B4-BE49-F238E27FC236}">
                <a16:creationId xmlns:a16="http://schemas.microsoft.com/office/drawing/2014/main" id="{7289B95E-D92D-482B-AB6A-352A7C8B9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092825"/>
            <a:ext cx="6480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/>
              <a:t>Ysgol </a:t>
            </a:r>
            <a:r>
              <a:rPr lang="en-GB" altLang="en-US" dirty="0" err="1"/>
              <a:t>Garpiog</a:t>
            </a:r>
            <a:r>
              <a:rPr lang="en-GB" altLang="en-US" dirty="0"/>
              <a:t> - ‘Ragged School’ – </a:t>
            </a:r>
            <a:r>
              <a:rPr lang="en-GB" altLang="en-US" dirty="0" err="1"/>
              <a:t>ydi</a:t>
            </a:r>
            <a:r>
              <a:rPr lang="en-GB" altLang="en-US" dirty="0"/>
              <a:t> hon. Beth </a:t>
            </a:r>
            <a:r>
              <a:rPr lang="en-GB" altLang="en-US" dirty="0" err="1"/>
              <a:t>ydych</a:t>
            </a:r>
            <a:r>
              <a:rPr lang="en-GB" altLang="en-US" dirty="0"/>
              <a:t> </a:t>
            </a:r>
            <a:r>
              <a:rPr lang="en-GB" altLang="en-US" dirty="0" err="1"/>
              <a:t>chi’n</a:t>
            </a:r>
            <a:r>
              <a:rPr lang="en-GB" altLang="en-US" dirty="0"/>
              <a:t> </a:t>
            </a:r>
            <a:r>
              <a:rPr lang="en-GB" altLang="en-US" dirty="0" err="1"/>
              <a:t>gallu</a:t>
            </a:r>
            <a:r>
              <a:rPr lang="en-GB" altLang="en-US" dirty="0"/>
              <a:t> </a:t>
            </a:r>
            <a:r>
              <a:rPr lang="en-GB" altLang="en-US" dirty="0" err="1"/>
              <a:t>gweld</a:t>
            </a:r>
            <a:r>
              <a:rPr lang="en-GB" altLang="en-US" dirty="0"/>
              <a:t> 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A837ACCB-5DD7-4643-8726-FBFFDEA52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Dim </a:t>
            </a:r>
            <a:r>
              <a:rPr lang="en-GB" altLang="en-US" dirty="0" err="1"/>
              <a:t>ond</a:t>
            </a:r>
            <a:r>
              <a:rPr lang="en-GB" altLang="en-US" dirty="0"/>
              <a:t> </a:t>
            </a:r>
            <a:r>
              <a:rPr lang="en-GB" altLang="en-US" dirty="0" err="1"/>
              <a:t>yn</a:t>
            </a:r>
            <a:r>
              <a:rPr lang="en-GB" altLang="en-US" dirty="0"/>
              <a:t> 1880 </a:t>
            </a:r>
            <a:r>
              <a:rPr lang="en-GB" altLang="en-US" dirty="0" err="1"/>
              <a:t>aeth</a:t>
            </a:r>
            <a:r>
              <a:rPr lang="en-GB" altLang="en-US" dirty="0"/>
              <a:t> </a:t>
            </a:r>
            <a:r>
              <a:rPr lang="en-GB" altLang="en-US" dirty="0" err="1"/>
              <a:t>mynychu</a:t>
            </a:r>
            <a:r>
              <a:rPr lang="en-GB" altLang="en-US" dirty="0"/>
              <a:t> </a:t>
            </a:r>
            <a:r>
              <a:rPr lang="en-GB" altLang="en-US" dirty="0" err="1"/>
              <a:t>ysgol</a:t>
            </a:r>
            <a:r>
              <a:rPr lang="en-GB" altLang="en-US" dirty="0"/>
              <a:t> </a:t>
            </a:r>
            <a:r>
              <a:rPr lang="en-GB" altLang="en-US" dirty="0" err="1"/>
              <a:t>yn</a:t>
            </a:r>
            <a:r>
              <a:rPr lang="en-GB" altLang="en-US" dirty="0"/>
              <a:t> </a:t>
            </a:r>
            <a:r>
              <a:rPr lang="en-GB" altLang="en-US" dirty="0" err="1"/>
              <a:t>orfodol</a:t>
            </a:r>
            <a:r>
              <a:rPr lang="en-GB" altLang="en-US" dirty="0"/>
              <a:t>. </a:t>
            </a:r>
            <a:r>
              <a:rPr lang="en-GB" altLang="en-US" dirty="0" err="1"/>
              <a:t>Roedd</a:t>
            </a:r>
            <a:r>
              <a:rPr lang="en-GB" altLang="en-US" dirty="0"/>
              <a:t> </a:t>
            </a:r>
            <a:r>
              <a:rPr lang="en-GB" altLang="en-US" dirty="0" err="1"/>
              <a:t>yn</a:t>
            </a:r>
            <a:r>
              <a:rPr lang="en-GB" altLang="en-US" dirty="0"/>
              <a:t> </a:t>
            </a:r>
            <a:r>
              <a:rPr lang="en-GB" altLang="en-US" dirty="0" err="1"/>
              <a:t>rhaid</a:t>
            </a:r>
            <a:r>
              <a:rPr lang="en-GB" altLang="en-US" dirty="0"/>
              <a:t> </a:t>
            </a:r>
            <a:r>
              <a:rPr lang="en-GB" altLang="en-US" dirty="0" err="1"/>
              <a:t>i</a:t>
            </a:r>
            <a:r>
              <a:rPr lang="en-GB" altLang="en-US" dirty="0"/>
              <a:t> bob </a:t>
            </a:r>
            <a:r>
              <a:rPr lang="en-GB" altLang="en-US" dirty="0" err="1"/>
              <a:t>plentyn</a:t>
            </a:r>
            <a:r>
              <a:rPr lang="en-GB" altLang="en-US" dirty="0"/>
              <a:t> </a:t>
            </a:r>
            <a:r>
              <a:rPr lang="en-GB" altLang="en-US" dirty="0" err="1"/>
              <a:t>fynd</a:t>
            </a:r>
            <a:r>
              <a:rPr lang="en-GB" altLang="en-US" dirty="0"/>
              <a:t> </a:t>
            </a:r>
            <a:r>
              <a:rPr lang="en-GB" altLang="en-US" dirty="0" err="1"/>
              <a:t>i’r</a:t>
            </a:r>
            <a:r>
              <a:rPr lang="en-GB" altLang="en-US" dirty="0"/>
              <a:t> </a:t>
            </a:r>
            <a:r>
              <a:rPr lang="en-GB" altLang="en-US" dirty="0" err="1"/>
              <a:t>ysgol</a:t>
            </a:r>
            <a:r>
              <a:rPr lang="en-GB" altLang="en-US" dirty="0"/>
              <a:t> tan </a:t>
            </a:r>
            <a:r>
              <a:rPr lang="en-GB" altLang="en-US" dirty="0" err="1"/>
              <a:t>yn</a:t>
            </a:r>
            <a:r>
              <a:rPr lang="en-GB" altLang="en-US" dirty="0"/>
              <a:t> 10 </a:t>
            </a:r>
            <a:r>
              <a:rPr lang="en-GB" altLang="en-US" dirty="0" err="1"/>
              <a:t>oed</a:t>
            </a: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 </a:t>
            </a:r>
            <a:r>
              <a:rPr lang="en-GB" altLang="en-US" dirty="0" err="1"/>
              <a:t>Yn</a:t>
            </a:r>
            <a:r>
              <a:rPr lang="en-GB" altLang="en-US" dirty="0"/>
              <a:t> 1889, </a:t>
            </a:r>
            <a:r>
              <a:rPr lang="en-GB" altLang="en-US" dirty="0" err="1"/>
              <a:t>newidiwyd</a:t>
            </a:r>
            <a:r>
              <a:rPr lang="en-GB" altLang="en-US" dirty="0"/>
              <a:t> </a:t>
            </a:r>
            <a:r>
              <a:rPr lang="en-GB" altLang="en-US" dirty="0" err="1"/>
              <a:t>yr</a:t>
            </a:r>
            <a:r>
              <a:rPr lang="en-GB" altLang="en-US" dirty="0"/>
              <a:t> </a:t>
            </a:r>
            <a:r>
              <a:rPr lang="en-GB" altLang="en-US" dirty="0" err="1"/>
              <a:t>oedran</a:t>
            </a:r>
            <a:r>
              <a:rPr lang="en-GB" altLang="en-US" dirty="0"/>
              <a:t> </a:t>
            </a:r>
            <a:r>
              <a:rPr lang="en-GB" altLang="en-US" dirty="0" err="1"/>
              <a:t>gadael</a:t>
            </a:r>
            <a:r>
              <a:rPr lang="en-GB" altLang="en-US" dirty="0"/>
              <a:t> </a:t>
            </a:r>
            <a:r>
              <a:rPr lang="en-GB" altLang="en-US" dirty="0" err="1"/>
              <a:t>ysgol</a:t>
            </a:r>
            <a:r>
              <a:rPr lang="en-GB" altLang="en-US" dirty="0"/>
              <a:t> </a:t>
            </a:r>
            <a:r>
              <a:rPr lang="en-GB" altLang="en-US" dirty="0" err="1"/>
              <a:t>i</a:t>
            </a:r>
            <a:r>
              <a:rPr lang="en-GB" altLang="en-US" dirty="0"/>
              <a:t> 12, ac </a:t>
            </a:r>
            <a:r>
              <a:rPr lang="en-GB" altLang="en-US" dirty="0" err="1"/>
              <a:t>yn</a:t>
            </a:r>
            <a:r>
              <a:rPr lang="en-GB" altLang="en-US" dirty="0"/>
              <a:t> 1891, </a:t>
            </a:r>
            <a:r>
              <a:rPr lang="en-GB" altLang="en-US" dirty="0" err="1"/>
              <a:t>diddymwyd</a:t>
            </a:r>
            <a:r>
              <a:rPr lang="en-GB" altLang="en-US" dirty="0"/>
              <a:t> </a:t>
            </a:r>
            <a:r>
              <a:rPr lang="en-GB" altLang="en-US" dirty="0" err="1"/>
              <a:t>ffioedd</a:t>
            </a:r>
            <a:r>
              <a:rPr lang="en-GB" altLang="en-US" dirty="0"/>
              <a:t> </a:t>
            </a:r>
            <a:r>
              <a:rPr lang="en-GB" altLang="en-US" dirty="0" err="1"/>
              <a:t>ysgol</a:t>
            </a:r>
            <a:r>
              <a:rPr lang="en-GB" altLang="en-US" dirty="0"/>
              <a:t> ac </a:t>
            </a:r>
            <a:r>
              <a:rPr lang="en-GB" altLang="en-US" dirty="0" err="1"/>
              <a:t>roedd</a:t>
            </a:r>
            <a:r>
              <a:rPr lang="en-GB" altLang="en-US" dirty="0"/>
              <a:t> </a:t>
            </a:r>
            <a:r>
              <a:rPr lang="en-GB" altLang="en-US" dirty="0" err="1"/>
              <a:t>addysg</a:t>
            </a:r>
            <a:r>
              <a:rPr lang="en-GB" altLang="en-US" dirty="0"/>
              <a:t> </a:t>
            </a:r>
            <a:r>
              <a:rPr lang="en-GB" altLang="en-US" dirty="0" err="1"/>
              <a:t>ym</a:t>
            </a:r>
            <a:r>
              <a:rPr lang="en-GB" altLang="en-US" dirty="0"/>
              <a:t> </a:t>
            </a:r>
            <a:r>
              <a:rPr lang="en-GB" altLang="en-US" dirty="0" err="1"/>
              <a:t>mhob</a:t>
            </a:r>
            <a:r>
              <a:rPr lang="en-GB" altLang="en-US" dirty="0"/>
              <a:t> </a:t>
            </a:r>
            <a:r>
              <a:rPr lang="en-GB" altLang="en-US" dirty="0" err="1"/>
              <a:t>ysgol</a:t>
            </a:r>
            <a:r>
              <a:rPr lang="en-GB" altLang="en-US" dirty="0"/>
              <a:t> am </a:t>
            </a:r>
            <a:r>
              <a:rPr lang="en-GB" altLang="en-US" dirty="0" err="1"/>
              <a:t>ddim</a:t>
            </a:r>
            <a:r>
              <a:rPr lang="en-GB" alt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E9DDF03-179A-475A-8F01-56EDC514E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9287"/>
          </a:xfrm>
        </p:spPr>
        <p:txBody>
          <a:bodyPr/>
          <a:lstStyle/>
          <a:p>
            <a:r>
              <a:rPr lang="en-GB" altLang="en-US" dirty="0"/>
              <a:t>Sut </a:t>
            </a:r>
            <a:r>
              <a:rPr lang="en-GB" altLang="en-US" dirty="0" err="1"/>
              <a:t>beth</a:t>
            </a:r>
            <a:r>
              <a:rPr lang="en-GB" altLang="en-US" dirty="0"/>
              <a:t> </a:t>
            </a:r>
            <a:r>
              <a:rPr lang="en-GB" altLang="en-US" dirty="0" err="1"/>
              <a:t>oedd</a:t>
            </a:r>
            <a:r>
              <a:rPr lang="en-GB" altLang="en-US" dirty="0"/>
              <a:t> </a:t>
            </a:r>
            <a:r>
              <a:rPr lang="en-GB" altLang="en-US" dirty="0" err="1"/>
              <a:t>diwrnod</a:t>
            </a:r>
            <a:r>
              <a:rPr lang="en-GB" altLang="en-US" dirty="0"/>
              <a:t> </a:t>
            </a:r>
            <a:r>
              <a:rPr lang="en-GB" altLang="en-US" dirty="0" err="1"/>
              <a:t>ysgol</a:t>
            </a:r>
            <a:r>
              <a:rPr lang="en-GB" altLang="en-US" dirty="0"/>
              <a:t> ?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DB2B7D9-6861-4032-9A7E-B8261D781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800" dirty="0"/>
              <a:t>Y </a:t>
            </a:r>
            <a:r>
              <a:rPr lang="en-GB" altLang="en-US" sz="2800" dirty="0" err="1"/>
              <a:t>peth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cyntaf</a:t>
            </a:r>
            <a:r>
              <a:rPr lang="en-GB" altLang="en-US" sz="2800" dirty="0"/>
              <a:t> </a:t>
            </a:r>
            <a:r>
              <a:rPr lang="en-GB" altLang="en-US" sz="2800" dirty="0" err="1"/>
              <a:t>fel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arfer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oedd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gweddi</a:t>
            </a:r>
            <a:r>
              <a:rPr lang="en-GB" altLang="en-US" sz="2800" dirty="0"/>
              <a:t> ac </a:t>
            </a:r>
            <a:r>
              <a:rPr lang="en-GB" altLang="en-US" sz="2800" dirty="0" err="1"/>
              <a:t>addysg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grefyddol</a:t>
            </a:r>
            <a:r>
              <a:rPr lang="en-GB" altLang="en-US" sz="2800" dirty="0"/>
              <a:t>. </a:t>
            </a:r>
            <a:r>
              <a:rPr lang="en-GB" altLang="en-US" sz="2800" dirty="0" err="1"/>
              <a:t>Cynhaliwyd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gwersi</a:t>
            </a:r>
            <a:r>
              <a:rPr lang="en-GB" altLang="en-US" sz="2800" dirty="0"/>
              <a:t> o 9 y bore </a:t>
            </a:r>
            <a:r>
              <a:rPr lang="en-GB" altLang="en-US" sz="2800" dirty="0" err="1"/>
              <a:t>i</a:t>
            </a:r>
            <a:r>
              <a:rPr lang="en-GB" altLang="en-US" sz="2800" dirty="0"/>
              <a:t> 12 </a:t>
            </a:r>
            <a:r>
              <a:rPr lang="en-GB" altLang="en-US" sz="2800" dirty="0" err="1"/>
              <a:t>hanner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dydd</a:t>
            </a:r>
            <a:r>
              <a:rPr lang="en-GB" altLang="en-US" sz="2800" dirty="0"/>
              <a:t>.  </a:t>
            </a:r>
            <a:r>
              <a:rPr lang="en-GB" altLang="en-US" sz="2800" dirty="0" err="1"/>
              <a:t>Aeth</a:t>
            </a:r>
            <a:r>
              <a:rPr lang="en-GB" altLang="en-US" sz="2800" dirty="0"/>
              <a:t> y plant </a:t>
            </a:r>
            <a:r>
              <a:rPr lang="en-GB" altLang="en-US" sz="2800" dirty="0" err="1"/>
              <a:t>adre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gael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cinio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gan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ddychwelyd</a:t>
            </a:r>
            <a:r>
              <a:rPr lang="en-GB" altLang="en-US" sz="2800" dirty="0"/>
              <a:t> am </a:t>
            </a:r>
            <a:r>
              <a:rPr lang="en-GB" altLang="en-US" sz="2800" dirty="0" err="1"/>
              <a:t>ddosbarthiadau’r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prynhawn</a:t>
            </a:r>
            <a:r>
              <a:rPr lang="en-GB" altLang="en-US" sz="2800" dirty="0"/>
              <a:t>, o 2 </a:t>
            </a:r>
            <a:r>
              <a:rPr lang="en-GB" altLang="en-US" sz="2800" dirty="0" err="1"/>
              <a:t>i</a:t>
            </a:r>
            <a:r>
              <a:rPr lang="en-GB" altLang="en-US" sz="2800" dirty="0"/>
              <a:t> 5 y </a:t>
            </a:r>
            <a:r>
              <a:rPr lang="en-GB" altLang="en-US" sz="2800" dirty="0" err="1"/>
              <a:t>prynhawn</a:t>
            </a:r>
            <a:r>
              <a:rPr lang="en-GB" altLang="en-US" sz="2800" dirty="0"/>
              <a:t>. </a:t>
            </a:r>
          </a:p>
          <a:p>
            <a:pPr>
              <a:lnSpc>
                <a:spcPct val="80000"/>
              </a:lnSpc>
            </a:pPr>
            <a:r>
              <a:rPr lang="en-GB" altLang="en-US" sz="2800" dirty="0" err="1"/>
              <a:t>Roedd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gwersi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cynnwys</a:t>
            </a:r>
            <a:r>
              <a:rPr lang="en-GB" altLang="en-US" sz="2800" dirty="0"/>
              <a:t> y </a:t>
            </a:r>
            <a:r>
              <a:rPr lang="en-GB" altLang="en-US" sz="2800" b="1" dirty="0"/>
              <a:t>3R</a:t>
            </a:r>
            <a:r>
              <a:rPr lang="en-GB" altLang="en-US" sz="2800" dirty="0"/>
              <a:t> – “</a:t>
            </a:r>
            <a:r>
              <a:rPr lang="en-GB" altLang="en-US" sz="2800" b="1" dirty="0"/>
              <a:t>R</a:t>
            </a:r>
            <a:r>
              <a:rPr lang="en-GB" altLang="en-US" sz="2800" dirty="0"/>
              <a:t>eading, </a:t>
            </a:r>
            <a:r>
              <a:rPr lang="en-GB" altLang="en-US" sz="2800" dirty="0" err="1"/>
              <a:t>W</a:t>
            </a:r>
            <a:r>
              <a:rPr lang="en-GB" altLang="en-US" sz="2800" b="1" dirty="0" err="1"/>
              <a:t>R</a:t>
            </a:r>
            <a:r>
              <a:rPr lang="en-GB" altLang="en-US" sz="2800" dirty="0" err="1"/>
              <a:t>iting</a:t>
            </a:r>
            <a:r>
              <a:rPr lang="en-GB" altLang="en-US" sz="2800" dirty="0"/>
              <a:t> and Dictation, and </a:t>
            </a:r>
            <a:r>
              <a:rPr lang="en-GB" altLang="en-US" sz="2800" dirty="0" err="1"/>
              <a:t>A</a:t>
            </a:r>
            <a:r>
              <a:rPr lang="en-GB" altLang="en-US" sz="2800" b="1" dirty="0" err="1"/>
              <a:t>R</a:t>
            </a:r>
            <a:r>
              <a:rPr lang="en-GB" altLang="en-US" sz="2800" dirty="0" err="1"/>
              <a:t>ithmetic</a:t>
            </a:r>
            <a:r>
              <a:rPr lang="en-GB" altLang="en-US" sz="2800" dirty="0"/>
              <a:t>”, </a:t>
            </a:r>
            <a:r>
              <a:rPr lang="en-GB" altLang="en-US" sz="2800" dirty="0" err="1"/>
              <a:t>Da</a:t>
            </a:r>
            <a:r>
              <a:rPr lang="en-GB" altLang="en-US" sz="2800" b="1" dirty="0" err="1"/>
              <a:t>R</a:t>
            </a:r>
            <a:r>
              <a:rPr lang="en-GB" altLang="en-US" sz="2800" dirty="0" err="1"/>
              <a:t>llen</a:t>
            </a:r>
            <a:r>
              <a:rPr lang="en-GB" altLang="en-US" sz="2800" dirty="0"/>
              <a:t>,  </a:t>
            </a:r>
            <a:r>
              <a:rPr lang="en-GB" altLang="en-US" sz="2800" dirty="0" err="1"/>
              <a:t>Ysg</a:t>
            </a:r>
            <a:r>
              <a:rPr lang="en-GB" altLang="en-US" sz="2800" b="1" dirty="0" err="1"/>
              <a:t>R</a:t>
            </a:r>
            <a:r>
              <a:rPr lang="en-GB" altLang="en-US" sz="2800" dirty="0" err="1"/>
              <a:t>ifennu</a:t>
            </a:r>
            <a:r>
              <a:rPr lang="en-GB" altLang="en-US" sz="2800" dirty="0"/>
              <a:t> ac </a:t>
            </a:r>
            <a:r>
              <a:rPr lang="en-GB" altLang="en-US" sz="2800" dirty="0" err="1"/>
              <a:t>Arddweud</a:t>
            </a:r>
            <a:r>
              <a:rPr lang="en-GB" altLang="en-US" sz="2800" dirty="0"/>
              <a:t>, a </a:t>
            </a:r>
            <a:r>
              <a:rPr lang="en-GB" altLang="en-US" sz="2800" b="1" dirty="0" err="1"/>
              <a:t>Rh</a:t>
            </a:r>
            <a:r>
              <a:rPr lang="en-GB" altLang="en-US" sz="2800" dirty="0" err="1"/>
              <a:t>ifyddeg</a:t>
            </a:r>
            <a:r>
              <a:rPr lang="en-GB" altLang="en-US" sz="2800" dirty="0"/>
              <a:t>.  </a:t>
            </a:r>
            <a:r>
              <a:rPr lang="en-GB" altLang="en-US" sz="2800" dirty="0" err="1"/>
              <a:t>Byddai’r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rhain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cael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dysgu</a:t>
            </a:r>
            <a:r>
              <a:rPr lang="en-GB" altLang="en-US" sz="2800" dirty="0"/>
              <a:t> y </a:t>
            </a:r>
            <a:r>
              <a:rPr lang="en-GB" altLang="en-US" sz="2800" dirty="0" err="1"/>
              <a:t>rhan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fwyaf</a:t>
            </a:r>
            <a:r>
              <a:rPr lang="en-GB" altLang="en-US" sz="2800" dirty="0"/>
              <a:t> </a:t>
            </a:r>
            <a:r>
              <a:rPr lang="en-GB" altLang="en-US" sz="2800" dirty="0" err="1"/>
              <a:t>o’r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dydd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ond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cafwyd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gwersi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daearyddiaeth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hanes</a:t>
            </a:r>
            <a:r>
              <a:rPr lang="en-GB" altLang="en-US" sz="2800" dirty="0"/>
              <a:t>, a </a:t>
            </a:r>
            <a:r>
              <a:rPr lang="en-GB" altLang="en-US" sz="2800" dirty="0" err="1"/>
              <a:t>chanu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unwaith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wythnos</a:t>
            </a:r>
            <a:r>
              <a:rPr lang="en-GB" altLang="en-US" sz="2800" dirty="0"/>
              <a:t>. </a:t>
            </a:r>
            <a:r>
              <a:rPr lang="en-GB" altLang="en-US" sz="2800" dirty="0" err="1"/>
              <a:t>Roedd</a:t>
            </a:r>
            <a:r>
              <a:rPr lang="en-GB" altLang="en-US" sz="2800" dirty="0"/>
              <a:t> y </a:t>
            </a:r>
            <a:r>
              <a:rPr lang="en-GB" altLang="en-US" sz="2800" dirty="0" err="1"/>
              <a:t>merched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dysgu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sut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wnïo</a:t>
            </a:r>
            <a:r>
              <a:rPr lang="en-GB" altLang="en-US" sz="2800" dirty="0"/>
              <a:t>.  </a:t>
            </a:r>
          </a:p>
          <a:p>
            <a:pPr>
              <a:lnSpc>
                <a:spcPct val="80000"/>
              </a:lnSpc>
            </a:pPr>
            <a:r>
              <a:rPr lang="en-GB" altLang="en-US" sz="2800" dirty="0" err="1"/>
              <a:t>Doedd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ysgolion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ddim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dysgu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cerddoriaeth</a:t>
            </a:r>
            <a:r>
              <a:rPr lang="en-GB" altLang="en-US" sz="2800" dirty="0"/>
              <a:t> nag </a:t>
            </a:r>
            <a:r>
              <a:rPr lang="en-GB" altLang="en-US" sz="2800" dirty="0" err="1"/>
              <a:t>Addysg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Gorfforol</a:t>
            </a:r>
            <a:r>
              <a:rPr lang="en-GB" altLang="en-US" sz="2800" dirty="0"/>
              <a:t> </a:t>
            </a:r>
            <a:r>
              <a:rPr lang="en-GB" altLang="en-US" sz="2800" dirty="0" err="1"/>
              <a:t>fel</a:t>
            </a:r>
            <a:r>
              <a:rPr lang="en-GB" altLang="en-US" sz="2800" dirty="0"/>
              <a:t> </a:t>
            </a:r>
            <a:r>
              <a:rPr lang="en-GB" altLang="en-US" sz="2800" dirty="0" err="1"/>
              <a:t>mae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ysgolion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heddiw</a:t>
            </a:r>
            <a:r>
              <a:rPr lang="en-GB" altLang="en-US" sz="2800" dirty="0"/>
              <a:t>. </a:t>
            </a:r>
            <a:r>
              <a:rPr lang="en-GB" altLang="en-US" sz="2800" dirty="0" err="1"/>
              <a:t>Roedd</a:t>
            </a:r>
            <a:r>
              <a:rPr lang="en-GB" altLang="en-US" sz="2800" dirty="0"/>
              <a:t> plant </a:t>
            </a:r>
            <a:r>
              <a:rPr lang="en-GB" altLang="en-US" sz="2800" dirty="0" err="1"/>
              <a:t>weithiau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gweneud</a:t>
            </a:r>
            <a:r>
              <a:rPr lang="en-GB" altLang="en-US" sz="2800" dirty="0"/>
              <a:t> “</a:t>
            </a:r>
            <a:r>
              <a:rPr lang="en-GB" altLang="en-US" sz="2800" dirty="0" err="1"/>
              <a:t>dril</a:t>
            </a:r>
            <a:r>
              <a:rPr lang="en-GB" altLang="en-US" sz="2800" dirty="0"/>
              <a:t>”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y </a:t>
            </a:r>
            <a:r>
              <a:rPr lang="en-GB" altLang="en-US" sz="2800" dirty="0" err="1"/>
              <a:t>dosbarth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sef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cyfres</a:t>
            </a:r>
            <a:r>
              <a:rPr lang="en-GB" altLang="en-US" sz="2800" dirty="0"/>
              <a:t> o </a:t>
            </a:r>
            <a:r>
              <a:rPr lang="en-GB" altLang="en-US" sz="2800" dirty="0" err="1"/>
              <a:t>ymarferion</a:t>
            </a:r>
            <a:r>
              <a:rPr lang="en-GB" altLang="en-US" sz="2800" dirty="0"/>
              <a:t> ger y </a:t>
            </a:r>
            <a:r>
              <a:rPr lang="en-GB" altLang="en-US" sz="2800" dirty="0" err="1"/>
              <a:t>ddesg</a:t>
            </a:r>
            <a:r>
              <a:rPr lang="en-GB" altLang="en-US" sz="28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A80E3FFD-1CCE-478D-8743-EF6964074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Yn</a:t>
            </a:r>
            <a:r>
              <a:rPr lang="en-US" altLang="en-US" dirty="0"/>
              <a:t> y </a:t>
            </a:r>
            <a:r>
              <a:rPr lang="en-US" altLang="en-US" dirty="0" err="1"/>
              <a:t>cyfamser</a:t>
            </a:r>
            <a:r>
              <a:rPr lang="en-US" altLang="en-US" dirty="0"/>
              <a:t>, </a:t>
            </a:r>
            <a:r>
              <a:rPr lang="en-US" altLang="en-US" dirty="0" err="1"/>
              <a:t>yng</a:t>
            </a:r>
            <a:r>
              <a:rPr lang="en-US" altLang="en-US" dirty="0"/>
              <a:t> </a:t>
            </a:r>
            <a:r>
              <a:rPr lang="en-US" altLang="en-US" dirty="0" err="1"/>
              <a:t>Nghymru</a:t>
            </a:r>
            <a:r>
              <a:rPr lang="en-US" altLang="en-US" dirty="0"/>
              <a:t>…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10077BB7-D8B6-4DF4-A13D-E2BA5E09D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err="1"/>
              <a:t>Ysgrifennwyd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adroddiad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gyflwr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addysg</a:t>
            </a:r>
            <a:r>
              <a:rPr lang="en-US" altLang="en-US" sz="2800" dirty="0"/>
              <a:t> y </a:t>
            </a:r>
            <a:r>
              <a:rPr lang="en-US" altLang="en-US" sz="2800" dirty="0" err="1"/>
              <a:t>wlad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Arolygydd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Saesneg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hiaith</a:t>
            </a:r>
            <a:r>
              <a:rPr lang="en-US" altLang="en-US" sz="2800" dirty="0"/>
              <a:t>..</a:t>
            </a:r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Ar</a:t>
            </a:r>
            <a:r>
              <a:rPr lang="en-US" altLang="en-US" sz="2800" dirty="0"/>
              <a:t> y </a:t>
            </a:r>
            <a:r>
              <a:rPr lang="en-US" altLang="en-US" sz="2800" dirty="0" err="1"/>
              <a:t>pryd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roedd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pawb</a:t>
            </a:r>
            <a:r>
              <a:rPr lang="en-US" altLang="en-US" sz="2800" dirty="0"/>
              <a:t> </a:t>
            </a:r>
            <a:r>
              <a:rPr lang="en-US" altLang="en-US" sz="2800" dirty="0" err="1"/>
              <a:t>yng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Nghymru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yn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siarad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Cymraeg</a:t>
            </a:r>
            <a:r>
              <a:rPr lang="en-US" altLang="en-US" sz="2800" dirty="0"/>
              <a:t>.  </a:t>
            </a:r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Cafodd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yr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adroddiad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adnabod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fel</a:t>
            </a:r>
            <a:r>
              <a:rPr lang="en-US" altLang="en-US" sz="2800" dirty="0"/>
              <a:t> “Brad y </a:t>
            </a:r>
            <a:r>
              <a:rPr lang="en-US" altLang="en-US" sz="2800" dirty="0" err="1"/>
              <a:t>Llyfrau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Gleision</a:t>
            </a:r>
            <a:r>
              <a:rPr lang="en-US" altLang="en-US" sz="2800" dirty="0"/>
              <a:t>” am </a:t>
            </a:r>
            <a:r>
              <a:rPr lang="en-US" altLang="en-US" sz="2800" dirty="0" err="1"/>
              <a:t>ei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fod</a:t>
            </a:r>
            <a:r>
              <a:rPr lang="en-US" altLang="en-US" sz="2800" dirty="0"/>
              <a:t> mor </a:t>
            </a:r>
            <a:r>
              <a:rPr lang="en-US" altLang="en-US" sz="2800" dirty="0" err="1"/>
              <a:t>negyddol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nid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yn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unig</a:t>
            </a:r>
            <a:r>
              <a:rPr lang="en-US" altLang="en-US" sz="2800" dirty="0"/>
              <a:t> am </a:t>
            </a:r>
            <a:r>
              <a:rPr lang="en-US" altLang="en-US" sz="2800" dirty="0" err="1"/>
              <a:t>addysg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ond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hefyd</a:t>
            </a:r>
            <a:r>
              <a:rPr lang="en-US" altLang="en-US" sz="2800" dirty="0"/>
              <a:t> am </a:t>
            </a:r>
            <a:r>
              <a:rPr lang="en-US" altLang="en-US" sz="2800" dirty="0" err="1"/>
              <a:t>bobl</a:t>
            </a:r>
            <a:r>
              <a:rPr lang="en-US" altLang="en-US" sz="2800" dirty="0"/>
              <a:t> ac </a:t>
            </a:r>
            <a:r>
              <a:rPr lang="en-US" altLang="en-US" sz="2800" dirty="0" err="1"/>
              <a:t>iaith</a:t>
            </a:r>
            <a:r>
              <a:rPr lang="en-US" altLang="en-US" sz="2800" dirty="0"/>
              <a:t> Cymru. </a:t>
            </a:r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Roedd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yr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adroddiad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yn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awgrymu</a:t>
            </a:r>
            <a:r>
              <a:rPr lang="en-US" altLang="en-US" sz="2800" dirty="0"/>
              <a:t> bod </a:t>
            </a:r>
            <a:r>
              <a:rPr lang="en-US" altLang="en-US" sz="2800" dirty="0" err="1"/>
              <a:t>yr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iaith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Gymraeg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yn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anfantais</a:t>
            </a:r>
            <a:r>
              <a:rPr lang="en-US" altLang="en-US" sz="2800" dirty="0"/>
              <a:t> ac y </a:t>
            </a:r>
            <a:r>
              <a:rPr lang="en-US" altLang="en-US" sz="2800" dirty="0" err="1"/>
              <a:t>byddai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pethau’n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gwella</a:t>
            </a:r>
            <a:r>
              <a:rPr lang="en-US" altLang="en-US" sz="2800" dirty="0"/>
              <a:t> pe bae </a:t>
            </a:r>
            <a:r>
              <a:rPr lang="en-US" altLang="en-US" sz="2800" dirty="0" err="1"/>
              <a:t>Saesneg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yn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cael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siarad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yn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lle</a:t>
            </a:r>
            <a:r>
              <a:rPr lang="en-US" altLang="en-US" sz="2800" dirty="0"/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A53ABA5-C1A4-418C-95C6-1816468E3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 felly, </a:t>
            </a:r>
            <a:r>
              <a:rPr lang="en-US" altLang="en-US" dirty="0" err="1"/>
              <a:t>cychwynnodd</a:t>
            </a:r>
            <a:r>
              <a:rPr lang="en-US" altLang="en-US" dirty="0"/>
              <a:t> y </a:t>
            </a:r>
            <a:r>
              <a:rPr lang="en-US" altLang="en-US" dirty="0" err="1"/>
              <a:t>defnydd</a:t>
            </a:r>
            <a:r>
              <a:rPr lang="en-US" altLang="en-US" dirty="0"/>
              <a:t> </a:t>
            </a:r>
            <a:r>
              <a:rPr lang="en-US" altLang="en-US" dirty="0" err="1"/>
              <a:t>o’r</a:t>
            </a:r>
            <a:r>
              <a:rPr lang="en-US" altLang="en-US" dirty="0"/>
              <a:t> ‘Welsh Not’</a:t>
            </a:r>
          </a:p>
        </p:txBody>
      </p:sp>
      <p:pic>
        <p:nvPicPr>
          <p:cNvPr id="4" name="Picture 2" descr="Welsh subjugation. Denial of our birthright. English colonial attitudes.  The Welsh Not. | Welsh language, Cymru, Welsh">
            <a:extLst>
              <a:ext uri="{FF2B5EF4-FFF2-40B4-BE49-F238E27FC236}">
                <a16:creationId xmlns:a16="http://schemas.microsoft.com/office/drawing/2014/main" id="{B1C7ECB1-712D-0A3D-7FE7-BE45C7C1C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676400"/>
            <a:ext cx="3581400" cy="502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E442F5A1-3767-4DA2-8D42-75864C88B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latin typeface="Times New Roman" panose="02020603050405020304" pitchFamily="18" charset="0"/>
              </a:rPr>
              <a:t>Darn o </a:t>
            </a:r>
            <a:r>
              <a:rPr lang="en-US" altLang="en-US" dirty="0" err="1">
                <a:latin typeface="Times New Roman" panose="02020603050405020304" pitchFamily="18" charset="0"/>
              </a:rPr>
              <a:t>bren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oedd</a:t>
            </a:r>
            <a:r>
              <a:rPr lang="en-US" altLang="en-US" dirty="0">
                <a:latin typeface="Times New Roman" panose="02020603050405020304" pitchFamily="18" charset="0"/>
              </a:rPr>
              <a:t> y “</a:t>
            </a:r>
            <a:r>
              <a:rPr lang="en-US" altLang="en-US" b="1" dirty="0">
                <a:latin typeface="Times New Roman" panose="02020603050405020304" pitchFamily="18" charset="0"/>
              </a:rPr>
              <a:t>Welsh Not” </a:t>
            </a:r>
            <a:r>
              <a:rPr lang="en-US" altLang="en-US" dirty="0" err="1">
                <a:latin typeface="Times New Roman" panose="02020603050405020304" pitchFamily="18" charset="0"/>
              </a:rPr>
              <a:t>gyda’r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llythrennau</a:t>
            </a:r>
            <a:r>
              <a:rPr lang="en-US" altLang="en-US" dirty="0">
                <a:latin typeface="Times New Roman" panose="02020603050405020304" pitchFamily="18" charset="0"/>
              </a:rPr>
              <a:t> "WN" </a:t>
            </a:r>
            <a:r>
              <a:rPr lang="en-US" altLang="en-US" dirty="0" err="1">
                <a:latin typeface="Times New Roman" panose="02020603050405020304" pitchFamily="18" charset="0"/>
              </a:rPr>
              <a:t>wedi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naddu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arno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byddai’n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cael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ei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grogi</a:t>
            </a:r>
            <a:r>
              <a:rPr lang="en-US" altLang="en-US" dirty="0">
                <a:latin typeface="Times New Roman" panose="02020603050405020304" pitchFamily="18" charset="0"/>
              </a:rPr>
              <a:t> am </a:t>
            </a:r>
            <a:r>
              <a:rPr lang="en-US" altLang="en-US" dirty="0" err="1">
                <a:latin typeface="Times New Roman" panose="02020603050405020304" pitchFamily="18" charset="0"/>
              </a:rPr>
              <a:t>yddfau</a:t>
            </a:r>
            <a:r>
              <a:rPr lang="en-US" altLang="en-US" dirty="0">
                <a:latin typeface="Times New Roman" panose="02020603050405020304" pitchFamily="18" charset="0"/>
              </a:rPr>
              <a:t> plant a </a:t>
            </a:r>
            <a:r>
              <a:rPr lang="en-US" altLang="en-US" dirty="0" err="1">
                <a:latin typeface="Times New Roman" panose="02020603050405020304" pitchFamily="18" charset="0"/>
              </a:rPr>
              <a:t>siaradodd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Gymraeg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yn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yr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ysgol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</a:rPr>
              <a:t>Rhoddwyd</a:t>
            </a:r>
            <a:r>
              <a:rPr lang="en-US" altLang="en-US" dirty="0">
                <a:latin typeface="Times New Roman" panose="02020603050405020304" pitchFamily="18" charset="0"/>
              </a:rPr>
              <a:t> y "not" </a:t>
            </a:r>
            <a:r>
              <a:rPr lang="en-US" altLang="en-US" dirty="0" err="1"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unrhyw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blentyn</a:t>
            </a:r>
            <a:r>
              <a:rPr lang="en-US" altLang="en-US" dirty="0">
                <a:latin typeface="Times New Roman" panose="02020603050405020304" pitchFamily="18" charset="0"/>
              </a:rPr>
              <a:t> a </a:t>
            </a:r>
            <a:r>
              <a:rPr lang="en-US" altLang="en-US" dirty="0" err="1">
                <a:latin typeface="Times New Roman" panose="02020603050405020304" pitchFamily="18" charset="0"/>
              </a:rPr>
              <a:t>glywyd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yn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siarad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Cymraeg</a:t>
            </a:r>
            <a:r>
              <a:rPr lang="en-US" altLang="en-US" dirty="0">
                <a:latin typeface="Times New Roman" panose="02020603050405020304" pitchFamily="18" charset="0"/>
              </a:rPr>
              <a:t>, ac mi </a:t>
            </a:r>
            <a:r>
              <a:rPr lang="en-US" altLang="en-US" dirty="0" err="1">
                <a:latin typeface="Times New Roman" panose="02020603050405020304" pitchFamily="18" charset="0"/>
              </a:rPr>
              <a:t>fyddai’r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plentyn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yna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yn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ei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roi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blentyn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arall</a:t>
            </a:r>
            <a:r>
              <a:rPr lang="en-US" altLang="en-US" dirty="0">
                <a:latin typeface="Times New Roman" panose="02020603050405020304" pitchFamily="18" charset="0"/>
              </a:rPr>
              <a:t> a </a:t>
            </a:r>
            <a:r>
              <a:rPr lang="en-US" altLang="en-US" dirty="0" err="1">
                <a:latin typeface="Times New Roman" panose="02020603050405020304" pitchFamily="18" charset="0"/>
              </a:rPr>
              <a:t>siaradodd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Gymraeg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wedyn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</a:rPr>
              <a:t>Ar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ddiwedd</a:t>
            </a:r>
            <a:r>
              <a:rPr lang="en-US" altLang="en-US" dirty="0">
                <a:latin typeface="Times New Roman" panose="02020603050405020304" pitchFamily="18" charset="0"/>
              </a:rPr>
              <a:t> y </a:t>
            </a:r>
            <a:r>
              <a:rPr lang="en-US" altLang="en-US" dirty="0" err="1">
                <a:latin typeface="Times New Roman" panose="02020603050405020304" pitchFamily="18" charset="0"/>
              </a:rPr>
              <a:t>dydd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byddai’r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plentyn</a:t>
            </a:r>
            <a:r>
              <a:rPr lang="en-US" altLang="en-US" dirty="0">
                <a:latin typeface="Times New Roman" panose="02020603050405020304" pitchFamily="18" charset="0"/>
              </a:rPr>
              <a:t> a </a:t>
            </a:r>
            <a:r>
              <a:rPr lang="en-US" altLang="en-US" dirty="0" err="1">
                <a:latin typeface="Times New Roman" panose="02020603050405020304" pitchFamily="18" charset="0"/>
              </a:rPr>
              <a:t>oedd</a:t>
            </a:r>
            <a:r>
              <a:rPr lang="en-US" altLang="en-US" dirty="0">
                <a:latin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</a:rPr>
              <a:t>yn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gwisgo’r</a:t>
            </a:r>
            <a:r>
              <a:rPr lang="en-US" altLang="en-US" dirty="0">
                <a:latin typeface="Times New Roman" panose="02020603050405020304" pitchFamily="18" charset="0"/>
              </a:rPr>
              <a:t> “not” </a:t>
            </a:r>
            <a:r>
              <a:rPr lang="en-US" altLang="en-US" dirty="0" err="1">
                <a:latin typeface="Times New Roman" panose="02020603050405020304" pitchFamily="18" charset="0"/>
              </a:rPr>
              <a:t>yn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cael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ei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guro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tx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526AA68-FAB8-4009-B5C2-B3EBFE1FA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>
                <a:solidFill>
                  <a:schemeClr val="bg1"/>
                </a:solidFill>
              </a:rPr>
              <a:t>Dyddiadau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pwysig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eraill</a:t>
            </a:r>
            <a:r>
              <a:rPr lang="en-GB" alt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47A75AB-018F-4587-A4FC-3318CA7B2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  <a:p>
            <a:endParaRPr lang="en-GB" altLang="en-US"/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83F45B2E-5C2F-4CC4-A140-F1FEB9FE9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341438"/>
            <a:ext cx="748982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</a:rPr>
              <a:t>1847 – </a:t>
            </a:r>
            <a:r>
              <a:rPr lang="en-GB" altLang="en-US" dirty="0" err="1">
                <a:solidFill>
                  <a:schemeClr val="bg1"/>
                </a:solidFill>
              </a:rPr>
              <a:t>Gwaharddwyd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merched</a:t>
            </a:r>
            <a:r>
              <a:rPr lang="en-GB" altLang="en-US" dirty="0">
                <a:solidFill>
                  <a:schemeClr val="bg1"/>
                </a:solidFill>
              </a:rPr>
              <a:t> a </a:t>
            </a:r>
            <a:r>
              <a:rPr lang="en-GB" altLang="en-US" dirty="0" err="1">
                <a:solidFill>
                  <a:schemeClr val="bg1"/>
                </a:solidFill>
              </a:rPr>
              <a:t>phlant</a:t>
            </a:r>
            <a:r>
              <a:rPr lang="en-GB" altLang="en-US" dirty="0">
                <a:solidFill>
                  <a:schemeClr val="bg1"/>
                </a:solidFill>
              </a:rPr>
              <a:t> o dan 18 </a:t>
            </a:r>
            <a:r>
              <a:rPr lang="en-GB" altLang="en-US" dirty="0" err="1">
                <a:solidFill>
                  <a:schemeClr val="bg1"/>
                </a:solidFill>
              </a:rPr>
              <a:t>rhag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gweithio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mwy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na</a:t>
            </a:r>
            <a:r>
              <a:rPr lang="en-GB" altLang="en-US" dirty="0">
                <a:solidFill>
                  <a:schemeClr val="bg1"/>
                </a:solidFill>
              </a:rPr>
              <a:t> 10 </a:t>
            </a:r>
            <a:r>
              <a:rPr lang="en-GB" altLang="en-US" dirty="0" err="1">
                <a:solidFill>
                  <a:schemeClr val="bg1"/>
                </a:solidFill>
              </a:rPr>
              <a:t>awr</a:t>
            </a:r>
            <a:r>
              <a:rPr lang="en-GB" altLang="en-US" dirty="0">
                <a:solidFill>
                  <a:schemeClr val="bg1"/>
                </a:solidFill>
              </a:rPr>
              <a:t> y </a:t>
            </a:r>
            <a:r>
              <a:rPr lang="en-GB" altLang="en-US" dirty="0" err="1">
                <a:solidFill>
                  <a:schemeClr val="bg1"/>
                </a:solidFill>
              </a:rPr>
              <a:t>dydd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yn</a:t>
            </a:r>
            <a:r>
              <a:rPr lang="en-GB" altLang="en-US" dirty="0">
                <a:solidFill>
                  <a:schemeClr val="bg1"/>
                </a:solidFill>
              </a:rPr>
              <a:t> y </a:t>
            </a:r>
            <a:r>
              <a:rPr lang="en-GB" altLang="en-US" dirty="0" err="1">
                <a:solidFill>
                  <a:schemeClr val="bg1"/>
                </a:solidFill>
              </a:rPr>
              <a:t>ffatrïoedd</a:t>
            </a:r>
            <a:r>
              <a:rPr lang="en-GB" altLang="en-US" dirty="0">
                <a:solidFill>
                  <a:schemeClr val="bg1"/>
                </a:solidFill>
              </a:rPr>
              <a:t>. </a:t>
            </a:r>
            <a:r>
              <a:rPr lang="en-GB" altLang="en-US" dirty="0" err="1">
                <a:solidFill>
                  <a:schemeClr val="bg1"/>
                </a:solidFill>
              </a:rPr>
              <a:t>Iarll</a:t>
            </a:r>
            <a:r>
              <a:rPr lang="en-GB" altLang="en-US" dirty="0">
                <a:solidFill>
                  <a:schemeClr val="bg1"/>
                </a:solidFill>
              </a:rPr>
              <a:t> Shaftesbury </a:t>
            </a:r>
            <a:r>
              <a:rPr lang="en-GB" altLang="en-US" dirty="0" err="1">
                <a:solidFill>
                  <a:schemeClr val="bg1"/>
                </a:solidFill>
              </a:rPr>
              <a:t>arweiniodd</a:t>
            </a:r>
            <a:r>
              <a:rPr lang="en-GB" altLang="en-US" dirty="0">
                <a:solidFill>
                  <a:schemeClr val="bg1"/>
                </a:solidFill>
              </a:rPr>
              <a:t> y </a:t>
            </a:r>
            <a:r>
              <a:rPr lang="en-GB" altLang="en-US" dirty="0" err="1">
                <a:solidFill>
                  <a:schemeClr val="bg1"/>
                </a:solidFill>
              </a:rPr>
              <a:t>newidiadau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yma</a:t>
            </a:r>
            <a:r>
              <a:rPr lang="en-GB" altLang="en-US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</a:rPr>
              <a:t>1867 – </a:t>
            </a:r>
            <a:r>
              <a:rPr lang="en-GB" altLang="en-US" dirty="0" err="1">
                <a:solidFill>
                  <a:schemeClr val="bg1"/>
                </a:solidFill>
              </a:rPr>
              <a:t>Gwaharddwyd</a:t>
            </a:r>
            <a:r>
              <a:rPr lang="en-GB" altLang="en-US" dirty="0">
                <a:solidFill>
                  <a:schemeClr val="bg1"/>
                </a:solidFill>
              </a:rPr>
              <a:t> plant dan 8 </a:t>
            </a:r>
            <a:r>
              <a:rPr lang="en-GB" altLang="en-US" dirty="0" err="1">
                <a:solidFill>
                  <a:schemeClr val="bg1"/>
                </a:solidFill>
              </a:rPr>
              <a:t>oed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rhag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gweithio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yn</a:t>
            </a:r>
            <a:r>
              <a:rPr lang="en-GB" altLang="en-US" dirty="0">
                <a:solidFill>
                  <a:schemeClr val="bg1"/>
                </a:solidFill>
              </a:rPr>
              <a:t> y </a:t>
            </a:r>
            <a:r>
              <a:rPr lang="en-GB" altLang="en-US" dirty="0" err="1">
                <a:solidFill>
                  <a:schemeClr val="bg1"/>
                </a:solidFill>
              </a:rPr>
              <a:t>ffatrïoedd</a:t>
            </a:r>
            <a:r>
              <a:rPr lang="en-GB" altLang="en-U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7893" name="Picture 5" descr="http://ecole.pagespro-orange.fr/college.saintebarbe/victoria/images/atelier.jpg">
            <a:extLst>
              <a:ext uri="{FF2B5EF4-FFF2-40B4-BE49-F238E27FC236}">
                <a16:creationId xmlns:a16="http://schemas.microsoft.com/office/drawing/2014/main" id="{EBA33F65-72A9-4AED-8465-25456C57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97200"/>
            <a:ext cx="3017837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http://ecole.pagespro-orange.fr/college.saintebarbe/victoria/images/enfants.jpg">
            <a:extLst>
              <a:ext uri="{FF2B5EF4-FFF2-40B4-BE49-F238E27FC236}">
                <a16:creationId xmlns:a16="http://schemas.microsoft.com/office/drawing/2014/main" id="{2148809B-6FBE-4EC3-8538-D1BF9E130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78213"/>
            <a:ext cx="360045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DF14FAD5-1F40-4C7F-875F-D5745A93C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altLang="en-US" sz="1800" dirty="0" err="1"/>
              <a:t>Doedd</a:t>
            </a:r>
            <a:r>
              <a:rPr lang="en-GB" altLang="en-US" sz="1800" dirty="0"/>
              <a:t> </a:t>
            </a:r>
            <a:r>
              <a:rPr lang="en-GB" altLang="en-US" sz="1800" dirty="0" err="1"/>
              <a:t>bywyd</a:t>
            </a:r>
            <a:r>
              <a:rPr lang="en-GB" altLang="en-US" sz="1800" dirty="0"/>
              <a:t> </a:t>
            </a:r>
            <a:r>
              <a:rPr lang="en-GB" altLang="en-US" sz="1800" dirty="0" err="1"/>
              <a:t>ddim</a:t>
            </a:r>
            <a:r>
              <a:rPr lang="en-GB" altLang="en-US" sz="1800" dirty="0"/>
              <a:t> </a:t>
            </a:r>
            <a:r>
              <a:rPr lang="en-GB" altLang="en-US" sz="1800" dirty="0" err="1"/>
              <a:t>yr</a:t>
            </a:r>
            <a:r>
              <a:rPr lang="en-GB" altLang="en-US" sz="1800" dirty="0"/>
              <a:t> un </a:t>
            </a:r>
            <a:r>
              <a:rPr lang="en-GB" altLang="en-US" sz="1800" dirty="0" err="1"/>
              <a:t>peth</a:t>
            </a:r>
            <a:r>
              <a:rPr lang="en-GB" altLang="en-US" sz="1800" dirty="0"/>
              <a:t> </a:t>
            </a:r>
            <a:r>
              <a:rPr lang="en-GB" altLang="en-US" sz="1800" dirty="0" err="1"/>
              <a:t>i</a:t>
            </a:r>
            <a:r>
              <a:rPr lang="en-GB" altLang="en-US" sz="1800" dirty="0"/>
              <a:t> bob </a:t>
            </a:r>
            <a:r>
              <a:rPr lang="en-GB" altLang="en-US" sz="1800" dirty="0" err="1"/>
              <a:t>plentyn</a:t>
            </a:r>
            <a:r>
              <a:rPr lang="en-GB" altLang="en-US" sz="1800" dirty="0"/>
              <a:t> </a:t>
            </a:r>
            <a:r>
              <a:rPr lang="en-GB" altLang="en-US" sz="1800" dirty="0" err="1"/>
              <a:t>yn</a:t>
            </a:r>
            <a:r>
              <a:rPr lang="en-GB" altLang="en-US" sz="1800" dirty="0"/>
              <a:t> </a:t>
            </a:r>
            <a:r>
              <a:rPr lang="en-GB" altLang="en-US" sz="1800" dirty="0" err="1"/>
              <a:t>ystod</a:t>
            </a:r>
            <a:r>
              <a:rPr lang="en-GB" altLang="en-US" sz="1800" dirty="0"/>
              <a:t> </a:t>
            </a:r>
            <a:r>
              <a:rPr lang="en-GB" altLang="en-US" sz="1800" dirty="0" err="1"/>
              <a:t>Oes</a:t>
            </a:r>
            <a:r>
              <a:rPr lang="en-GB" altLang="en-US" sz="1800" dirty="0"/>
              <a:t> </a:t>
            </a:r>
            <a:r>
              <a:rPr lang="en-GB" altLang="en-US" sz="1800" dirty="0" err="1"/>
              <a:t>Fictoria</a:t>
            </a:r>
            <a:r>
              <a:rPr lang="en-GB" altLang="en-US" sz="1800" dirty="0"/>
              <a:t>. </a:t>
            </a:r>
            <a:r>
              <a:rPr lang="en-GB" altLang="en-US" sz="1800" dirty="0" err="1"/>
              <a:t>Roedd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safon</a:t>
            </a:r>
            <a:r>
              <a:rPr lang="en-GB" altLang="en-US" sz="1800" dirty="0"/>
              <a:t> </a:t>
            </a:r>
            <a:r>
              <a:rPr lang="en-GB" altLang="en-US" sz="1800" dirty="0" err="1"/>
              <a:t>eu</a:t>
            </a:r>
            <a:r>
              <a:rPr lang="en-GB" altLang="en-US" sz="1800" dirty="0"/>
              <a:t> </a:t>
            </a:r>
            <a:r>
              <a:rPr lang="en-GB" altLang="en-US" sz="1800" dirty="0" err="1"/>
              <a:t>bywydau</a:t>
            </a:r>
            <a:r>
              <a:rPr lang="en-GB" altLang="en-US" sz="1800" dirty="0"/>
              <a:t> </a:t>
            </a:r>
            <a:r>
              <a:rPr lang="en-GB" altLang="en-US" sz="1800" dirty="0" err="1"/>
              <a:t>yn</a:t>
            </a:r>
            <a:r>
              <a:rPr lang="en-GB" altLang="en-US" sz="1800" dirty="0"/>
              <a:t> </a:t>
            </a:r>
            <a:r>
              <a:rPr lang="en-GB" altLang="en-US" sz="1800" dirty="0" err="1"/>
              <a:t>dibynnu</a:t>
            </a:r>
            <a:r>
              <a:rPr lang="en-GB" altLang="en-US" sz="1800" dirty="0"/>
              <a:t> </a:t>
            </a:r>
            <a:r>
              <a:rPr lang="en-GB" altLang="en-US" sz="1800" dirty="0" err="1"/>
              <a:t>ar</a:t>
            </a:r>
            <a:r>
              <a:rPr lang="en-GB" altLang="en-US" sz="1800" dirty="0"/>
              <a:t> </a:t>
            </a:r>
            <a:r>
              <a:rPr lang="en-GB" altLang="en-US" sz="1800" dirty="0" err="1"/>
              <a:t>eu</a:t>
            </a:r>
            <a:r>
              <a:rPr lang="en-GB" altLang="en-US" sz="1800" dirty="0"/>
              <a:t> </a:t>
            </a:r>
            <a:r>
              <a:rPr lang="en-GB" altLang="en-US" sz="1800" dirty="0" err="1"/>
              <a:t>teuluoedd</a:t>
            </a:r>
            <a:r>
              <a:rPr lang="en-GB" altLang="en-US" sz="18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1800" b="1" dirty="0"/>
              <a:t>Plant o </a:t>
            </a:r>
            <a:r>
              <a:rPr lang="en-GB" altLang="en-US" sz="1800" b="1" dirty="0" err="1"/>
              <a:t>deuluoedd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dosbarth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gweithio</a:t>
            </a:r>
            <a:r>
              <a:rPr lang="en-GB" altLang="en-US" sz="1800" b="1" dirty="0"/>
              <a:t> </a:t>
            </a:r>
          </a:p>
          <a:p>
            <a:pPr>
              <a:lnSpc>
                <a:spcPct val="80000"/>
              </a:lnSpc>
            </a:pPr>
            <a:r>
              <a:rPr lang="en-GB" altLang="en-US" sz="1800" dirty="0"/>
              <a:t>dim </a:t>
            </a:r>
            <a:r>
              <a:rPr lang="en-GB" altLang="en-US" sz="1800" dirty="0" err="1"/>
              <a:t>llawer</a:t>
            </a:r>
            <a:r>
              <a:rPr lang="en-GB" altLang="en-US" sz="1800" dirty="0"/>
              <a:t> o </a:t>
            </a:r>
            <a:r>
              <a:rPr lang="en-GB" altLang="en-US" sz="1800" dirty="0" err="1"/>
              <a:t>bethau</a:t>
            </a:r>
            <a:r>
              <a:rPr lang="en-GB" altLang="en-US" sz="1800" dirty="0"/>
              <a:t> </a:t>
            </a:r>
            <a:r>
              <a:rPr lang="en-GB" altLang="en-US" sz="1800" dirty="0" err="1"/>
              <a:t>moethus</a:t>
            </a:r>
            <a:r>
              <a:rPr lang="en-GB" altLang="en-US" sz="1800" dirty="0"/>
              <a:t>. </a:t>
            </a:r>
          </a:p>
          <a:p>
            <a:pPr>
              <a:lnSpc>
                <a:spcPct val="80000"/>
              </a:lnSpc>
            </a:pPr>
            <a:r>
              <a:rPr lang="en-GB" altLang="en-US" sz="1800" dirty="0" err="1"/>
              <a:t>bwyd</a:t>
            </a:r>
            <a:r>
              <a:rPr lang="en-GB" altLang="en-US" sz="1800" dirty="0"/>
              <a:t> o </a:t>
            </a:r>
            <a:r>
              <a:rPr lang="en-GB" altLang="en-US" sz="1800" dirty="0" err="1"/>
              <a:t>ansawdd</a:t>
            </a:r>
            <a:r>
              <a:rPr lang="en-GB" altLang="en-US" sz="1800" dirty="0"/>
              <a:t> </a:t>
            </a:r>
            <a:r>
              <a:rPr lang="en-GB" altLang="en-US" sz="1800" dirty="0" err="1"/>
              <a:t>gwael</a:t>
            </a:r>
            <a:r>
              <a:rPr lang="en-GB" altLang="en-US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GB" altLang="en-US" sz="1800" dirty="0" err="1"/>
              <a:t>gweithio</a:t>
            </a:r>
            <a:r>
              <a:rPr lang="en-GB" altLang="en-US" sz="1800" dirty="0"/>
              <a:t> </a:t>
            </a:r>
            <a:r>
              <a:rPr lang="en-GB" altLang="en-US" sz="1800" dirty="0" err="1"/>
              <a:t>oriau</a:t>
            </a:r>
            <a:r>
              <a:rPr lang="en-GB" altLang="en-US" sz="1800" dirty="0"/>
              <a:t> hir</a:t>
            </a:r>
          </a:p>
          <a:p>
            <a:pPr>
              <a:lnSpc>
                <a:spcPct val="80000"/>
              </a:lnSpc>
            </a:pPr>
            <a:r>
              <a:rPr lang="en-GB" altLang="en-US" sz="1800" dirty="0" err="1"/>
              <a:t>cartrefi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llaith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budr</a:t>
            </a:r>
            <a:r>
              <a:rPr lang="en-GB" altLang="en-US" sz="1800" dirty="0"/>
              <a:t>. </a:t>
            </a:r>
          </a:p>
          <a:p>
            <a:pPr>
              <a:lnSpc>
                <a:spcPct val="80000"/>
              </a:lnSpc>
            </a:pPr>
            <a:r>
              <a:rPr lang="en-GB" altLang="en-US" sz="1800" dirty="0" err="1"/>
              <a:t>llawer</a:t>
            </a:r>
            <a:r>
              <a:rPr lang="en-GB" altLang="en-US" sz="1800" dirty="0"/>
              <a:t> o </a:t>
            </a:r>
            <a:r>
              <a:rPr lang="en-GB" altLang="en-US" sz="1800" dirty="0" err="1"/>
              <a:t>blant</a:t>
            </a:r>
            <a:r>
              <a:rPr lang="en-GB" altLang="en-US" sz="1800" dirty="0"/>
              <a:t> </a:t>
            </a:r>
            <a:r>
              <a:rPr lang="en-GB" altLang="en-US" sz="1800" dirty="0" err="1"/>
              <a:t>yn</a:t>
            </a:r>
            <a:r>
              <a:rPr lang="en-GB" altLang="en-US" sz="1800" dirty="0"/>
              <a:t> </a:t>
            </a:r>
            <a:r>
              <a:rPr lang="en-GB" altLang="en-US" sz="1800" dirty="0" err="1"/>
              <a:t>marw</a:t>
            </a:r>
            <a:r>
              <a:rPr lang="en-GB" altLang="en-US" sz="1800" dirty="0"/>
              <a:t> o </a:t>
            </a:r>
            <a:r>
              <a:rPr lang="en-GB" altLang="en-US" sz="1800" dirty="0" err="1"/>
              <a:t>afiechydon</a:t>
            </a:r>
            <a:r>
              <a:rPr lang="en-GB" altLang="en-US" sz="18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18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1800" b="1" dirty="0"/>
              <a:t>Plant o </a:t>
            </a:r>
            <a:r>
              <a:rPr lang="en-GB" altLang="en-US" sz="1800" b="1" dirty="0" err="1"/>
              <a:t>deuluoedd</a:t>
            </a:r>
            <a:r>
              <a:rPr lang="en-GB" altLang="en-US" sz="1800" b="1" dirty="0"/>
              <a:t> </a:t>
            </a:r>
            <a:r>
              <a:rPr lang="en-GB" altLang="en-US" sz="1800" b="1" dirty="0" err="1"/>
              <a:t>cyfoethog</a:t>
            </a:r>
            <a:endParaRPr lang="en-GB" altLang="en-US" sz="1800" dirty="0"/>
          </a:p>
          <a:p>
            <a:pPr>
              <a:lnSpc>
                <a:spcPct val="80000"/>
              </a:lnSpc>
            </a:pPr>
            <a:r>
              <a:rPr lang="en-GB" altLang="en-US" sz="1800" dirty="0" err="1"/>
              <a:t>fel</a:t>
            </a:r>
            <a:r>
              <a:rPr lang="en-GB" altLang="en-US" sz="1800" dirty="0"/>
              <a:t> </a:t>
            </a:r>
            <a:r>
              <a:rPr lang="en-GB" altLang="en-US" sz="1800" dirty="0" err="1"/>
              <a:t>rheol</a:t>
            </a:r>
            <a:r>
              <a:rPr lang="en-GB" altLang="en-US" sz="1800" dirty="0"/>
              <a:t> </a:t>
            </a:r>
            <a:r>
              <a:rPr lang="en-GB" altLang="en-US" sz="1800" dirty="0" err="1"/>
              <a:t>yn</a:t>
            </a:r>
            <a:r>
              <a:rPr lang="en-GB" altLang="en-US" sz="1800" dirty="0"/>
              <a:t> </a:t>
            </a:r>
            <a:r>
              <a:rPr lang="en-GB" altLang="en-US" sz="1800" dirty="0" err="1"/>
              <a:t>lan</a:t>
            </a:r>
            <a:r>
              <a:rPr lang="en-GB" altLang="en-US" sz="1800" dirty="0"/>
              <a:t> </a:t>
            </a:r>
            <a:r>
              <a:rPr lang="en-GB" altLang="en-US" sz="1800" dirty="0" err="1"/>
              <a:t>bwyta’n</a:t>
            </a:r>
            <a:r>
              <a:rPr lang="en-GB" altLang="en-US" sz="1800" dirty="0"/>
              <a:t> </a:t>
            </a:r>
            <a:r>
              <a:rPr lang="en-GB" altLang="en-US" sz="1800" dirty="0" err="1"/>
              <a:t>dda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gyda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dillad</a:t>
            </a:r>
            <a:r>
              <a:rPr lang="en-GB" altLang="en-US" sz="1800" dirty="0"/>
              <a:t> da </a:t>
            </a:r>
          </a:p>
          <a:p>
            <a:pPr>
              <a:lnSpc>
                <a:spcPct val="80000"/>
              </a:lnSpc>
            </a:pPr>
            <a:r>
              <a:rPr lang="en-GB" altLang="en-US" sz="1800" dirty="0" err="1"/>
              <a:t>ddim</a:t>
            </a:r>
            <a:r>
              <a:rPr lang="en-GB" altLang="en-US" sz="1800" dirty="0"/>
              <a:t> </a:t>
            </a:r>
            <a:r>
              <a:rPr lang="en-GB" altLang="en-US" sz="1800" dirty="0" err="1"/>
              <a:t>yn</a:t>
            </a:r>
            <a:r>
              <a:rPr lang="en-GB" altLang="en-US" sz="1800" dirty="0"/>
              <a:t> </a:t>
            </a:r>
            <a:r>
              <a:rPr lang="en-GB" altLang="en-US" sz="1800" dirty="0" err="1"/>
              <a:t>gorfod</a:t>
            </a:r>
            <a:r>
              <a:rPr lang="en-GB" altLang="en-US" sz="1800" dirty="0"/>
              <a:t> </a:t>
            </a:r>
            <a:r>
              <a:rPr lang="en-GB" altLang="en-US" sz="1800" dirty="0" err="1"/>
              <a:t>gweithio</a:t>
            </a:r>
            <a:r>
              <a:rPr lang="en-GB" altLang="en-US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GB" altLang="en-US" sz="1800" dirty="0" err="1"/>
              <a:t>yn</a:t>
            </a:r>
            <a:r>
              <a:rPr lang="en-GB" altLang="en-US" sz="1800" dirty="0"/>
              <a:t> </a:t>
            </a:r>
            <a:r>
              <a:rPr lang="en-GB" altLang="en-US" sz="1800" dirty="0" err="1"/>
              <a:t>mynd</a:t>
            </a:r>
            <a:r>
              <a:rPr lang="en-GB" altLang="en-US" sz="1800" dirty="0"/>
              <a:t> </a:t>
            </a:r>
            <a:r>
              <a:rPr lang="en-GB" altLang="en-US" sz="1800" dirty="0" err="1"/>
              <a:t>ar</a:t>
            </a:r>
            <a:r>
              <a:rPr lang="en-GB" altLang="en-US" sz="1800" dirty="0"/>
              <a:t> </a:t>
            </a:r>
            <a:r>
              <a:rPr lang="en-GB" altLang="en-US" sz="1800" dirty="0" err="1"/>
              <a:t>wyliau</a:t>
            </a:r>
            <a:endParaRPr lang="en-GB" altLang="en-US" sz="1800" dirty="0"/>
          </a:p>
          <a:p>
            <a:pPr>
              <a:lnSpc>
                <a:spcPct val="80000"/>
              </a:lnSpc>
            </a:pPr>
            <a:r>
              <a:rPr lang="en-GB" altLang="en-US" sz="1800" dirty="0" err="1"/>
              <a:t>yn</a:t>
            </a:r>
            <a:r>
              <a:rPr lang="en-GB" altLang="en-US" sz="1800" dirty="0"/>
              <a:t> </a:t>
            </a:r>
            <a:r>
              <a:rPr lang="en-GB" altLang="en-US" sz="1800" dirty="0" err="1"/>
              <a:t>berchen</a:t>
            </a:r>
            <a:r>
              <a:rPr lang="en-GB" altLang="en-US" sz="1800" dirty="0"/>
              <a:t> </a:t>
            </a:r>
            <a:r>
              <a:rPr lang="en-GB" altLang="en-US" sz="1800" dirty="0" err="1"/>
              <a:t>ar</a:t>
            </a:r>
            <a:r>
              <a:rPr lang="en-GB" altLang="en-US" sz="1800" dirty="0"/>
              <a:t> </a:t>
            </a:r>
            <a:r>
              <a:rPr lang="en-GB" altLang="en-US" sz="1800" dirty="0" err="1"/>
              <a:t>deganau</a:t>
            </a:r>
            <a:r>
              <a:rPr lang="en-GB" altLang="en-US" sz="1800" dirty="0"/>
              <a:t> </a:t>
            </a:r>
            <a:r>
              <a:rPr lang="en-GB" altLang="en-US" sz="1800" dirty="0" err="1"/>
              <a:t>drud</a:t>
            </a:r>
            <a:endParaRPr lang="en-GB" altLang="en-US" sz="1800" dirty="0"/>
          </a:p>
          <a:p>
            <a:pPr>
              <a:lnSpc>
                <a:spcPct val="80000"/>
              </a:lnSpc>
            </a:pPr>
            <a:r>
              <a:rPr lang="en-GB" altLang="en-US" sz="1800" dirty="0" err="1"/>
              <a:t>yn</a:t>
            </a:r>
            <a:r>
              <a:rPr lang="en-GB" altLang="en-US" sz="1800" dirty="0"/>
              <a:t> </a:t>
            </a:r>
            <a:r>
              <a:rPr lang="en-GB" altLang="en-US" sz="1800" dirty="0" err="1"/>
              <a:t>berchen</a:t>
            </a:r>
            <a:r>
              <a:rPr lang="en-GB" altLang="en-US" sz="1800" dirty="0"/>
              <a:t> </a:t>
            </a:r>
            <a:r>
              <a:rPr lang="en-GB" altLang="en-US" sz="1800" dirty="0" err="1"/>
              <a:t>ar</a:t>
            </a:r>
            <a:r>
              <a:rPr lang="en-GB" altLang="en-US" sz="1800" dirty="0"/>
              <a:t> </a:t>
            </a:r>
            <a:r>
              <a:rPr lang="en-GB" altLang="en-US" sz="1800" dirty="0" err="1"/>
              <a:t>anifeiliaid</a:t>
            </a:r>
            <a:r>
              <a:rPr lang="en-GB" altLang="en-US" sz="1800" dirty="0"/>
              <a:t> </a:t>
            </a:r>
            <a:r>
              <a:rPr lang="en-GB" altLang="en-US" sz="1800" dirty="0" err="1"/>
              <a:t>anwes</a:t>
            </a:r>
            <a:r>
              <a:rPr lang="en-GB" altLang="en-US" sz="1800" dirty="0"/>
              <a:t> </a:t>
            </a:r>
            <a:r>
              <a:rPr lang="en-GB" altLang="en-US" sz="1800" dirty="0" err="1"/>
              <a:t>fel</a:t>
            </a:r>
            <a:r>
              <a:rPr lang="en-GB" altLang="en-US" sz="1800" dirty="0"/>
              <a:t> </a:t>
            </a:r>
            <a:r>
              <a:rPr lang="en-GB" altLang="en-US" sz="1800" dirty="0" err="1"/>
              <a:t>merlod</a:t>
            </a:r>
            <a:endParaRPr lang="en-GB" altLang="en-US" sz="1800" dirty="0"/>
          </a:p>
          <a:p>
            <a:pPr>
              <a:lnSpc>
                <a:spcPct val="80000"/>
              </a:lnSpc>
            </a:pPr>
            <a:endParaRPr lang="en-GB" altLang="en-US" sz="1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altLang="en-US" sz="1800" dirty="0"/>
              <a:t>Heddiw, </a:t>
            </a:r>
            <a:r>
              <a:rPr lang="en-GB" altLang="en-US" sz="1800" dirty="0" err="1"/>
              <a:t>mae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gan</a:t>
            </a:r>
            <a:r>
              <a:rPr lang="en-GB" altLang="en-US" sz="1800" dirty="0"/>
              <a:t> bob </a:t>
            </a:r>
            <a:r>
              <a:rPr lang="en-GB" altLang="en-US" sz="1800" dirty="0" err="1"/>
              <a:t>plentyn</a:t>
            </a:r>
            <a:r>
              <a:rPr lang="en-GB" altLang="en-US" sz="1800" dirty="0"/>
              <a:t> </a:t>
            </a:r>
            <a:r>
              <a:rPr lang="en-GB" altLang="en-US" sz="1800" dirty="0" err="1"/>
              <a:t>ym</a:t>
            </a:r>
            <a:r>
              <a:rPr lang="en-GB" altLang="en-US" sz="1800" dirty="0"/>
              <a:t> </a:t>
            </a:r>
            <a:r>
              <a:rPr lang="en-GB" altLang="en-US" sz="1800" dirty="0" err="1"/>
              <a:t>Mhrydain</a:t>
            </a:r>
            <a:r>
              <a:rPr lang="en-GB" altLang="en-US" sz="1800" dirty="0"/>
              <a:t> </a:t>
            </a:r>
            <a:r>
              <a:rPr lang="en-GB" altLang="en-US" sz="1800" dirty="0" err="1"/>
              <a:t>yr</a:t>
            </a:r>
            <a:r>
              <a:rPr lang="en-GB" altLang="en-US" sz="1800" dirty="0"/>
              <a:t> </a:t>
            </a:r>
            <a:r>
              <a:rPr lang="en-GB" altLang="en-US" sz="1800" dirty="0" err="1"/>
              <a:t>hawl</a:t>
            </a:r>
            <a:r>
              <a:rPr lang="en-GB" altLang="en-US" sz="1800" dirty="0"/>
              <a:t> </a:t>
            </a:r>
            <a:r>
              <a:rPr lang="en-GB" altLang="en-US" sz="1800" dirty="0" err="1"/>
              <a:t>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addysg</a:t>
            </a:r>
            <a:r>
              <a:rPr lang="en-GB" altLang="en-US" sz="1800" dirty="0"/>
              <a:t> am </a:t>
            </a:r>
            <a:r>
              <a:rPr lang="en-GB" altLang="en-US" sz="1800" dirty="0" err="1"/>
              <a:t>ddim</a:t>
            </a:r>
            <a:r>
              <a:rPr lang="en-GB" altLang="en-US" sz="1800" dirty="0"/>
              <a:t>. </a:t>
            </a:r>
            <a:r>
              <a:rPr lang="en-GB" altLang="en-US" sz="1800" dirty="0" err="1"/>
              <a:t>Roedd</a:t>
            </a:r>
            <a:r>
              <a:rPr lang="en-GB" altLang="en-US" sz="1800" dirty="0"/>
              <a:t> </a:t>
            </a:r>
            <a:r>
              <a:rPr lang="en-GB" altLang="en-US" sz="1800" dirty="0" err="1"/>
              <a:t>llawer</a:t>
            </a:r>
            <a:r>
              <a:rPr lang="en-GB" altLang="en-US" sz="1800" dirty="0"/>
              <a:t> o </a:t>
            </a:r>
            <a:r>
              <a:rPr lang="en-GB" altLang="en-US" sz="1800" dirty="0" err="1"/>
              <a:t>blant</a:t>
            </a:r>
            <a:r>
              <a:rPr lang="en-GB" altLang="en-US" sz="1800" dirty="0"/>
              <a:t> </a:t>
            </a:r>
            <a:r>
              <a:rPr lang="en-GB" altLang="en-US" sz="1800" dirty="0" err="1"/>
              <a:t>tlawd</a:t>
            </a:r>
            <a:r>
              <a:rPr lang="en-GB" altLang="en-US" sz="1800" dirty="0"/>
              <a:t> </a:t>
            </a:r>
            <a:r>
              <a:rPr lang="en-GB" altLang="en-US" sz="1800" dirty="0" err="1"/>
              <a:t>Oes</a:t>
            </a:r>
            <a:r>
              <a:rPr lang="en-GB" altLang="en-US" sz="1800" dirty="0"/>
              <a:t> </a:t>
            </a:r>
            <a:r>
              <a:rPr lang="en-GB" altLang="en-US" sz="1800" dirty="0" err="1"/>
              <a:t>Fictoria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ddim</a:t>
            </a:r>
            <a:r>
              <a:rPr lang="en-GB" altLang="en-US" sz="1800" dirty="0"/>
              <a:t> </a:t>
            </a:r>
            <a:r>
              <a:rPr lang="en-GB" altLang="en-US" sz="1800" dirty="0" err="1"/>
              <a:t>yn</a:t>
            </a:r>
            <a:r>
              <a:rPr lang="en-GB" altLang="en-US" sz="1800" dirty="0"/>
              <a:t> </a:t>
            </a:r>
            <a:r>
              <a:rPr lang="en-GB" altLang="en-US" sz="1800" dirty="0" err="1"/>
              <a:t>gallu</a:t>
            </a:r>
            <a:r>
              <a:rPr lang="en-GB" altLang="en-US" sz="1800" dirty="0"/>
              <a:t> </a:t>
            </a:r>
            <a:r>
              <a:rPr lang="en-GB" altLang="en-US" sz="1800" dirty="0" err="1"/>
              <a:t>mynd</a:t>
            </a:r>
            <a:r>
              <a:rPr lang="en-GB" altLang="en-US" sz="1800" dirty="0"/>
              <a:t> </a:t>
            </a:r>
            <a:r>
              <a:rPr lang="en-GB" altLang="en-US" sz="1800" dirty="0" err="1"/>
              <a:t>i’r</a:t>
            </a:r>
            <a:r>
              <a:rPr lang="en-GB" altLang="en-US" sz="1800" dirty="0"/>
              <a:t> </a:t>
            </a:r>
            <a:r>
              <a:rPr lang="en-GB" altLang="en-US" sz="1800" dirty="0" err="1"/>
              <a:t>ysgol</a:t>
            </a:r>
            <a:r>
              <a:rPr lang="en-GB" altLang="en-US" sz="1800" dirty="0"/>
              <a:t>. </a:t>
            </a:r>
            <a:r>
              <a:rPr lang="en-GB" altLang="en-US" sz="1800" dirty="0" err="1"/>
              <a:t>Gorfodwyd</a:t>
            </a:r>
            <a:r>
              <a:rPr lang="en-GB" altLang="en-US" sz="1800" dirty="0"/>
              <a:t> plant </a:t>
            </a:r>
            <a:r>
              <a:rPr lang="en-GB" altLang="en-US" sz="1800" dirty="0" err="1"/>
              <a:t>ifanc</a:t>
            </a:r>
            <a:r>
              <a:rPr lang="en-GB" altLang="en-US" sz="1800" dirty="0"/>
              <a:t> </a:t>
            </a:r>
            <a:r>
              <a:rPr lang="en-GB" altLang="en-US" sz="1800" dirty="0" err="1"/>
              <a:t>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weithio</a:t>
            </a:r>
            <a:r>
              <a:rPr lang="en-GB" altLang="en-US" sz="1800" dirty="0"/>
              <a:t>, er </a:t>
            </a:r>
            <a:r>
              <a:rPr lang="en-GB" altLang="en-US" sz="1800" dirty="0" err="1"/>
              <a:t>mwyn</a:t>
            </a:r>
            <a:r>
              <a:rPr lang="en-GB" altLang="en-US" sz="1800" dirty="0"/>
              <a:t> </a:t>
            </a:r>
            <a:r>
              <a:rPr lang="en-GB" altLang="en-US" sz="1800" dirty="0" err="1"/>
              <a:t>ennill</a:t>
            </a:r>
            <a:r>
              <a:rPr lang="en-GB" altLang="en-US" sz="1800" dirty="0"/>
              <a:t> </a:t>
            </a:r>
            <a:r>
              <a:rPr lang="en-GB" altLang="en-US" sz="1800" dirty="0" err="1"/>
              <a:t>arian</a:t>
            </a:r>
            <a:r>
              <a:rPr lang="en-GB" altLang="en-US" sz="1800" dirty="0"/>
              <a:t> </a:t>
            </a:r>
            <a:r>
              <a:rPr lang="en-GB" altLang="en-US" sz="1800" dirty="0" err="1"/>
              <a:t>i’r</a:t>
            </a:r>
            <a:r>
              <a:rPr lang="en-GB" altLang="en-US" sz="1800" dirty="0"/>
              <a:t> </a:t>
            </a:r>
            <a:r>
              <a:rPr lang="en-GB" altLang="en-US" sz="1800" dirty="0" err="1"/>
              <a:t>teulu</a:t>
            </a:r>
            <a:r>
              <a:rPr lang="en-GB" altLang="en-US" sz="1800" dirty="0"/>
              <a:t>. </a:t>
            </a:r>
          </a:p>
        </p:txBody>
      </p:sp>
      <p:pic>
        <p:nvPicPr>
          <p:cNvPr id="38916" name="Picture 4" descr="http://newsimg.bbc.co.uk/media/images/41229000/jpg/_41229829_raggedpairbarnardos203.jpg">
            <a:extLst>
              <a:ext uri="{FF2B5EF4-FFF2-40B4-BE49-F238E27FC236}">
                <a16:creationId xmlns:a16="http://schemas.microsoft.com/office/drawing/2014/main" id="{95084DB1-1199-4A90-AD28-41F4CFAF6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84313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http://cache.viewimages.com/xc/3069787.jpg?v=1&amp;c=ViewImages&amp;k=2&amp;d=32F168F2F013CA9A6E769D4BC46D7AB1A55A1E4F32AD3138">
            <a:extLst>
              <a:ext uri="{FF2B5EF4-FFF2-40B4-BE49-F238E27FC236}">
                <a16:creationId xmlns:a16="http://schemas.microsoft.com/office/drawing/2014/main" id="{7ADFCA76-F73F-4625-8AFE-851925F2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375"/>
            <a:ext cx="165893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079D81BA-CF3D-41A8-ABC8-C8E03D9E5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GB" altLang="en-US" dirty="0"/>
          </a:p>
          <a:p>
            <a:pPr algn="ctr">
              <a:buFontTx/>
              <a:buNone/>
            </a:pPr>
            <a:r>
              <a:rPr lang="en-GB" altLang="en-US" dirty="0" err="1"/>
              <a:t>Galwyd</a:t>
            </a:r>
            <a:r>
              <a:rPr lang="en-GB" altLang="en-US" dirty="0"/>
              <a:t> y </a:t>
            </a:r>
            <a:r>
              <a:rPr lang="en-GB" altLang="en-US" dirty="0" err="1"/>
              <a:t>newidiadau</a:t>
            </a:r>
            <a:r>
              <a:rPr lang="en-GB" altLang="en-US" dirty="0"/>
              <a:t> </a:t>
            </a:r>
            <a:r>
              <a:rPr lang="en-GB" altLang="en-US" dirty="0" err="1"/>
              <a:t>yma</a:t>
            </a:r>
            <a:r>
              <a:rPr lang="en-GB" altLang="en-US" dirty="0"/>
              <a:t> </a:t>
            </a:r>
            <a:r>
              <a:rPr lang="en-GB" altLang="en-US" dirty="0" err="1"/>
              <a:t>yn</a:t>
            </a:r>
            <a:r>
              <a:rPr lang="en-GB" altLang="en-US" dirty="0"/>
              <a:t> DDIWYGIADAU</a:t>
            </a:r>
          </a:p>
          <a:p>
            <a:pPr algn="ctr">
              <a:buFontTx/>
              <a:buNone/>
            </a:pPr>
            <a:endParaRPr lang="en-GB" altLang="en-US" dirty="0"/>
          </a:p>
          <a:p>
            <a:pPr algn="ctr">
              <a:buFontTx/>
              <a:buNone/>
            </a:pPr>
            <a:r>
              <a:rPr lang="en-GB" altLang="en-US" dirty="0"/>
              <a:t> </a:t>
            </a:r>
            <a:r>
              <a:rPr lang="en-GB" altLang="en-US" dirty="0" err="1"/>
              <a:t>Enw’r</a:t>
            </a:r>
            <a:r>
              <a:rPr lang="en-GB" altLang="en-US" dirty="0"/>
              <a:t> </a:t>
            </a:r>
            <a:r>
              <a:rPr lang="en-GB" altLang="en-US" dirty="0" err="1"/>
              <a:t>deddfau</a:t>
            </a:r>
            <a:r>
              <a:rPr lang="en-GB" altLang="en-US" dirty="0"/>
              <a:t> </a:t>
            </a:r>
            <a:r>
              <a:rPr lang="en-GB" altLang="en-US" dirty="0" err="1"/>
              <a:t>yma</a:t>
            </a:r>
            <a:r>
              <a:rPr lang="en-GB" altLang="en-US" dirty="0"/>
              <a:t> </a:t>
            </a:r>
            <a:r>
              <a:rPr lang="en-GB" altLang="en-US" dirty="0" err="1"/>
              <a:t>oedd</a:t>
            </a:r>
            <a:r>
              <a:rPr lang="en-GB" altLang="en-US" dirty="0"/>
              <a:t> “Y DEDDFAU DIWYGIO”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BBE066B-2B13-4022-A85E-80B6A6E62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Beth </a:t>
            </a:r>
            <a:r>
              <a:rPr lang="en-GB" altLang="en-US" dirty="0" err="1"/>
              <a:t>ydych</a:t>
            </a:r>
            <a:r>
              <a:rPr lang="en-GB" altLang="en-US" dirty="0"/>
              <a:t> </a:t>
            </a:r>
            <a:r>
              <a:rPr lang="en-GB" altLang="en-US" dirty="0" err="1"/>
              <a:t>chi’n</a:t>
            </a:r>
            <a:r>
              <a:rPr lang="en-GB" altLang="en-US" dirty="0"/>
              <a:t> </a:t>
            </a:r>
            <a:r>
              <a:rPr lang="en-GB" altLang="en-US" dirty="0" err="1"/>
              <a:t>gallu</a:t>
            </a:r>
            <a:r>
              <a:rPr lang="en-GB" altLang="en-US" dirty="0"/>
              <a:t> </a:t>
            </a:r>
            <a:r>
              <a:rPr lang="en-GB" altLang="en-US" dirty="0" err="1"/>
              <a:t>cofio</a:t>
            </a:r>
            <a:r>
              <a:rPr lang="en-GB" altLang="en-US" dirty="0"/>
              <a:t> ?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1D06C9F-52C8-44E5-8C6B-65E22272A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GB" altLang="en-US" dirty="0"/>
              <a:t>Sut </a:t>
            </a:r>
            <a:r>
              <a:rPr lang="en-GB" altLang="en-US" dirty="0" err="1"/>
              <a:t>lefydd</a:t>
            </a:r>
            <a:r>
              <a:rPr lang="en-GB" altLang="en-US" dirty="0"/>
              <a:t> </a:t>
            </a:r>
            <a:r>
              <a:rPr lang="en-GB" altLang="en-US" dirty="0" err="1"/>
              <a:t>oedd</a:t>
            </a:r>
            <a:r>
              <a:rPr lang="en-GB" altLang="en-US" dirty="0"/>
              <a:t> </a:t>
            </a:r>
            <a:r>
              <a:rPr lang="en-GB" altLang="en-US" dirty="0" err="1"/>
              <a:t>ysgolion</a:t>
            </a:r>
            <a:r>
              <a:rPr lang="en-GB" altLang="en-US" dirty="0"/>
              <a:t> </a:t>
            </a:r>
            <a:r>
              <a:rPr lang="en-GB" altLang="en-US" dirty="0" err="1"/>
              <a:t>yng</a:t>
            </a:r>
            <a:r>
              <a:rPr lang="en-GB" altLang="en-US" dirty="0"/>
              <a:t> </a:t>
            </a:r>
            <a:r>
              <a:rPr lang="en-GB" altLang="en-US" dirty="0" err="1"/>
              <a:t>nghyfnod</a:t>
            </a:r>
            <a:r>
              <a:rPr lang="en-GB" altLang="en-US" dirty="0"/>
              <a:t> </a:t>
            </a:r>
            <a:r>
              <a:rPr lang="en-GB" altLang="en-US" dirty="0" err="1"/>
              <a:t>Oes</a:t>
            </a:r>
            <a:r>
              <a:rPr lang="en-GB" altLang="en-US" dirty="0"/>
              <a:t> </a:t>
            </a:r>
            <a:r>
              <a:rPr lang="en-GB" altLang="en-US" dirty="0" err="1"/>
              <a:t>Fictoria</a:t>
            </a:r>
            <a:r>
              <a:rPr lang="en-GB" altLang="en-US" dirty="0"/>
              <a:t> ? </a:t>
            </a:r>
          </a:p>
          <a:p>
            <a:r>
              <a:rPr lang="en-GB" altLang="en-US" dirty="0" err="1"/>
              <a:t>Pwy</a:t>
            </a:r>
            <a:r>
              <a:rPr lang="en-GB" altLang="en-US" dirty="0"/>
              <a:t> </a:t>
            </a:r>
            <a:r>
              <a:rPr lang="en-GB" altLang="en-US" dirty="0" err="1"/>
              <a:t>oedd</a:t>
            </a:r>
            <a:r>
              <a:rPr lang="en-GB" altLang="en-US" dirty="0"/>
              <a:t> </a:t>
            </a:r>
            <a:r>
              <a:rPr lang="en-GB" altLang="en-US" dirty="0" err="1"/>
              <a:t>yn</a:t>
            </a:r>
            <a:r>
              <a:rPr lang="en-GB" altLang="en-US" dirty="0"/>
              <a:t> </a:t>
            </a:r>
            <a:r>
              <a:rPr lang="en-GB" altLang="en-US" dirty="0" err="1"/>
              <a:t>mynd</a:t>
            </a:r>
            <a:r>
              <a:rPr lang="en-GB" altLang="en-US" dirty="0"/>
              <a:t> </a:t>
            </a:r>
            <a:r>
              <a:rPr lang="en-GB" altLang="en-US" dirty="0" err="1"/>
              <a:t>i’r</a:t>
            </a:r>
            <a:r>
              <a:rPr lang="en-GB" altLang="en-US" dirty="0"/>
              <a:t> </a:t>
            </a:r>
            <a:r>
              <a:rPr lang="en-GB" altLang="en-US" dirty="0" err="1"/>
              <a:t>ysgol</a:t>
            </a:r>
            <a:r>
              <a:rPr lang="en-GB" altLang="en-US" dirty="0"/>
              <a:t> </a:t>
            </a:r>
            <a:r>
              <a:rPr lang="en-GB" altLang="en-US" dirty="0" err="1"/>
              <a:t>ar</a:t>
            </a:r>
            <a:r>
              <a:rPr lang="en-GB" altLang="en-US" dirty="0"/>
              <a:t> </a:t>
            </a:r>
            <a:r>
              <a:rPr lang="en-GB" altLang="en-US" dirty="0" err="1"/>
              <a:t>ddechrau</a:t>
            </a:r>
            <a:r>
              <a:rPr lang="en-GB" altLang="en-US" dirty="0"/>
              <a:t> </a:t>
            </a:r>
            <a:r>
              <a:rPr lang="en-GB" altLang="en-US" dirty="0" err="1"/>
              <a:t>teyrnasiad</a:t>
            </a:r>
            <a:r>
              <a:rPr lang="en-GB" altLang="en-US" dirty="0"/>
              <a:t> </a:t>
            </a:r>
            <a:r>
              <a:rPr lang="en-GB" altLang="en-US" dirty="0" err="1"/>
              <a:t>Fictoria</a:t>
            </a:r>
            <a:r>
              <a:rPr lang="en-GB" altLang="en-US" dirty="0"/>
              <a:t> ? </a:t>
            </a:r>
          </a:p>
          <a:p>
            <a:r>
              <a:rPr lang="en-GB" altLang="en-US" dirty="0"/>
              <a:t>Pam </a:t>
            </a:r>
            <a:r>
              <a:rPr lang="en-GB" altLang="en-US" dirty="0" err="1"/>
              <a:t>newidiodd</a:t>
            </a:r>
            <a:r>
              <a:rPr lang="en-GB" altLang="en-US" dirty="0"/>
              <a:t> </a:t>
            </a:r>
            <a:r>
              <a:rPr lang="en-GB" altLang="en-US" dirty="0" err="1"/>
              <a:t>hyn</a:t>
            </a:r>
            <a:r>
              <a:rPr lang="en-GB" altLang="en-US" dirty="0"/>
              <a:t>?</a:t>
            </a:r>
          </a:p>
          <a:p>
            <a:r>
              <a:rPr lang="en-GB" altLang="en-US" dirty="0"/>
              <a:t>Pa </a:t>
            </a:r>
            <a:r>
              <a:rPr lang="en-GB" altLang="en-US" dirty="0" err="1"/>
              <a:t>bethau</a:t>
            </a:r>
            <a:r>
              <a:rPr lang="en-GB" altLang="en-US" dirty="0"/>
              <a:t> </a:t>
            </a:r>
            <a:r>
              <a:rPr lang="en-GB" altLang="en-US" dirty="0" err="1"/>
              <a:t>oedd</a:t>
            </a:r>
            <a:r>
              <a:rPr lang="en-GB" altLang="en-US" dirty="0"/>
              <a:t> </a:t>
            </a:r>
            <a:r>
              <a:rPr lang="en-GB" altLang="en-US" dirty="0" err="1"/>
              <a:t>yn</a:t>
            </a:r>
            <a:r>
              <a:rPr lang="en-GB" altLang="en-US" dirty="0"/>
              <a:t> </a:t>
            </a:r>
            <a:r>
              <a:rPr lang="en-GB" altLang="en-US" dirty="0" err="1"/>
              <a:t>debyg</a:t>
            </a:r>
            <a:r>
              <a:rPr lang="en-GB" altLang="en-US" dirty="0"/>
              <a:t> </a:t>
            </a:r>
            <a:r>
              <a:rPr lang="en-GB" altLang="en-US" dirty="0" err="1"/>
              <a:t>rhwng</a:t>
            </a:r>
            <a:r>
              <a:rPr lang="en-GB" altLang="en-US" dirty="0"/>
              <a:t> bod </a:t>
            </a:r>
            <a:r>
              <a:rPr lang="en-GB" altLang="en-US" dirty="0" err="1"/>
              <a:t>yn</a:t>
            </a:r>
            <a:r>
              <a:rPr lang="en-GB" altLang="en-US" dirty="0"/>
              <a:t> </a:t>
            </a:r>
            <a:r>
              <a:rPr lang="en-GB" altLang="en-US" dirty="0" err="1"/>
              <a:t>blentyn</a:t>
            </a:r>
            <a:r>
              <a:rPr lang="en-GB" altLang="en-US" dirty="0"/>
              <a:t> </a:t>
            </a:r>
            <a:r>
              <a:rPr lang="en-GB" altLang="en-US" dirty="0" err="1"/>
              <a:t>yn</a:t>
            </a:r>
            <a:r>
              <a:rPr lang="en-GB" altLang="en-US" dirty="0"/>
              <a:t> </a:t>
            </a:r>
            <a:r>
              <a:rPr lang="en-GB" altLang="en-US" dirty="0" err="1"/>
              <a:t>oes</a:t>
            </a:r>
            <a:r>
              <a:rPr lang="en-GB" altLang="en-US" dirty="0"/>
              <a:t> y </a:t>
            </a:r>
            <a:r>
              <a:rPr lang="en-GB" altLang="en-US" dirty="0" err="1"/>
              <a:t>Tuduriaid</a:t>
            </a:r>
            <a:r>
              <a:rPr lang="en-GB" altLang="en-US" dirty="0"/>
              <a:t> ag </a:t>
            </a:r>
            <a:r>
              <a:rPr lang="en-GB" altLang="en-US" dirty="0" err="1"/>
              <a:t>oes</a:t>
            </a:r>
            <a:r>
              <a:rPr lang="en-GB" altLang="en-US" dirty="0"/>
              <a:t> </a:t>
            </a:r>
            <a:r>
              <a:rPr lang="en-GB" altLang="en-US" dirty="0" err="1"/>
              <a:t>Fictoria</a:t>
            </a:r>
            <a:r>
              <a:rPr lang="en-GB" altLang="en-US" dirty="0"/>
              <a:t>? </a:t>
            </a:r>
          </a:p>
          <a:p>
            <a:r>
              <a:rPr lang="en-GB" altLang="en-US" dirty="0"/>
              <a:t>Pa </a:t>
            </a:r>
            <a:r>
              <a:rPr lang="en-GB" altLang="en-US" dirty="0" err="1"/>
              <a:t>bethau</a:t>
            </a:r>
            <a:r>
              <a:rPr lang="en-GB" altLang="en-US" dirty="0"/>
              <a:t> </a:t>
            </a:r>
            <a:r>
              <a:rPr lang="en-GB" altLang="en-US" dirty="0" err="1"/>
              <a:t>sydd</a:t>
            </a:r>
            <a:r>
              <a:rPr lang="en-GB" altLang="en-US" dirty="0"/>
              <a:t> </a:t>
            </a:r>
            <a:r>
              <a:rPr lang="en-GB" altLang="en-US" dirty="0" err="1"/>
              <a:t>yr</a:t>
            </a:r>
            <a:r>
              <a:rPr lang="en-GB" altLang="en-US" dirty="0"/>
              <a:t> un </a:t>
            </a:r>
            <a:r>
              <a:rPr lang="en-GB" altLang="en-US" dirty="0" err="1"/>
              <a:t>peth</a:t>
            </a:r>
            <a:r>
              <a:rPr lang="en-GB" altLang="en-US" dirty="0"/>
              <a:t> </a:t>
            </a:r>
            <a:r>
              <a:rPr lang="en-GB" altLang="en-US" dirty="0" err="1"/>
              <a:t>heddiw</a:t>
            </a:r>
            <a:r>
              <a:rPr lang="en-GB" altLang="en-US" dirty="0"/>
              <a:t>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7F769F6-0AF6-47B5-A8FA-D465AC258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/>
              <a:t>Beth </a:t>
            </a:r>
            <a:r>
              <a:rPr lang="en-GB" altLang="en-US" sz="4000" dirty="0" err="1"/>
              <a:t>ydych</a:t>
            </a:r>
            <a:r>
              <a:rPr lang="en-GB" altLang="en-US" sz="4000" dirty="0"/>
              <a:t> </a:t>
            </a:r>
            <a:r>
              <a:rPr lang="en-GB" altLang="en-US" sz="4000" dirty="0" err="1"/>
              <a:t>chi’n</a:t>
            </a:r>
            <a:r>
              <a:rPr lang="en-GB" altLang="en-US" sz="4000" dirty="0"/>
              <a:t> </a:t>
            </a:r>
            <a:r>
              <a:rPr lang="en-GB" altLang="en-US" sz="4000" dirty="0" err="1"/>
              <a:t>meddwl</a:t>
            </a:r>
            <a:r>
              <a:rPr lang="en-GB" altLang="en-US" sz="4000" dirty="0"/>
              <a:t> </a:t>
            </a:r>
            <a:r>
              <a:rPr lang="en-GB" altLang="en-US" sz="4000" dirty="0" err="1"/>
              <a:t>oedd</a:t>
            </a:r>
            <a:r>
              <a:rPr lang="en-GB" altLang="en-US" sz="4000" dirty="0"/>
              <a:t> plant </a:t>
            </a:r>
            <a:r>
              <a:rPr lang="en-GB" altLang="en-US" sz="4000" dirty="0" err="1"/>
              <a:t>Oes</a:t>
            </a:r>
            <a:r>
              <a:rPr lang="en-GB" altLang="en-US" sz="4000" dirty="0"/>
              <a:t> </a:t>
            </a:r>
            <a:r>
              <a:rPr lang="en-GB" altLang="en-US" sz="4000" dirty="0" err="1"/>
              <a:t>Fictoria</a:t>
            </a:r>
            <a:r>
              <a:rPr lang="en-GB" altLang="en-US" sz="4000" dirty="0"/>
              <a:t> </a:t>
            </a:r>
            <a:r>
              <a:rPr lang="en-GB" altLang="en-US" sz="4000" dirty="0" err="1"/>
              <a:t>yn</a:t>
            </a:r>
            <a:r>
              <a:rPr lang="en-GB" altLang="en-US" sz="4000" dirty="0"/>
              <a:t> </a:t>
            </a:r>
            <a:r>
              <a:rPr lang="en-GB" altLang="en-US" sz="4000" dirty="0" err="1"/>
              <a:t>gwisgo</a:t>
            </a:r>
            <a:r>
              <a:rPr lang="en-GB" altLang="en-US" sz="4000" dirty="0"/>
              <a:t> ? </a:t>
            </a:r>
          </a:p>
        </p:txBody>
      </p:sp>
      <p:sp>
        <p:nvSpPr>
          <p:cNvPr id="10256" name="Rectangle 16">
            <a:extLst>
              <a:ext uri="{FF2B5EF4-FFF2-40B4-BE49-F238E27FC236}">
                <a16:creationId xmlns:a16="http://schemas.microsoft.com/office/drawing/2014/main" id="{A9D55FA1-4180-4F97-8EC1-A5785BE5D1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098675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u="sng" dirty="0" err="1"/>
              <a:t>Bechgyn</a:t>
            </a:r>
            <a:endParaRPr lang="en-GB" altLang="en-US" sz="2400" u="sng" dirty="0"/>
          </a:p>
          <a:p>
            <a:pPr>
              <a:lnSpc>
                <a:spcPct val="90000"/>
              </a:lnSpc>
            </a:pPr>
            <a:r>
              <a:rPr lang="en-GB" altLang="en-US" sz="2400" dirty="0"/>
              <a:t>1850 </a:t>
            </a:r>
            <a:r>
              <a:rPr lang="en-GB" altLang="en-US" sz="2400" dirty="0" err="1"/>
              <a:t>trwser</a:t>
            </a:r>
            <a:r>
              <a:rPr lang="en-GB" altLang="en-US" sz="2400" dirty="0"/>
              <a:t> </a:t>
            </a:r>
            <a:r>
              <a:rPr lang="en-GB" altLang="en-US" sz="2400" dirty="0" err="1"/>
              <a:t>byr</a:t>
            </a:r>
            <a:endParaRPr lang="en-GB" altLang="en-US" sz="2400" dirty="0"/>
          </a:p>
          <a:p>
            <a:pPr>
              <a:lnSpc>
                <a:spcPct val="90000"/>
              </a:lnSpc>
            </a:pPr>
            <a:r>
              <a:rPr lang="en-GB" altLang="en-US" sz="2400" dirty="0"/>
              <a:t>1860 </a:t>
            </a:r>
            <a:r>
              <a:rPr lang="en-GB" altLang="en-US" sz="2400" dirty="0" err="1"/>
              <a:t>siwt</a:t>
            </a:r>
            <a:r>
              <a:rPr lang="en-GB" altLang="en-US" sz="2400" dirty="0"/>
              <a:t> </a:t>
            </a:r>
            <a:r>
              <a:rPr lang="en-GB" altLang="en-US" sz="2400" dirty="0" err="1"/>
              <a:t>berthyn</a:t>
            </a:r>
            <a:endParaRPr lang="en-GB" altLang="en-US" sz="2400" dirty="0"/>
          </a:p>
          <a:p>
            <a:pPr>
              <a:lnSpc>
                <a:spcPct val="90000"/>
              </a:lnSpc>
            </a:pPr>
            <a:r>
              <a:rPr lang="en-GB" altLang="en-US" sz="2400" dirty="0"/>
              <a:t>1880 </a:t>
            </a:r>
            <a:r>
              <a:rPr lang="en-GB" altLang="en-US" sz="2400" dirty="0" err="1"/>
              <a:t>siwt</a:t>
            </a:r>
            <a:r>
              <a:rPr lang="en-GB" altLang="en-US" sz="2400" dirty="0"/>
              <a:t> “Norfolk”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1888 Fauntleroy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Dim </a:t>
            </a:r>
            <a:r>
              <a:rPr lang="en-GB" altLang="en-US" sz="2400" dirty="0" err="1"/>
              <a:t>dillad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chwarae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arbennig</a:t>
            </a:r>
            <a:endParaRPr lang="en-GB" altLang="en-US" sz="2400" dirty="0"/>
          </a:p>
        </p:txBody>
      </p:sp>
      <p:sp>
        <p:nvSpPr>
          <p:cNvPr id="10257" name="Rectangle 17">
            <a:extLst>
              <a:ext uri="{FF2B5EF4-FFF2-40B4-BE49-F238E27FC236}">
                <a16:creationId xmlns:a16="http://schemas.microsoft.com/office/drawing/2014/main" id="{87471DF6-5069-4698-9326-366437D3678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940425" y="1600200"/>
            <a:ext cx="3024188" cy="2549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u="sng" dirty="0" err="1"/>
              <a:t>Merched</a:t>
            </a:r>
            <a:r>
              <a:rPr lang="en-GB" alt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1840 </a:t>
            </a:r>
            <a:r>
              <a:rPr lang="en-GB" altLang="en-US" sz="2400" dirty="0" err="1"/>
              <a:t>pantelettes</a:t>
            </a:r>
            <a:r>
              <a:rPr lang="en-GB" altLang="en-US" sz="2400" dirty="0"/>
              <a:t> a crinolines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1870 bustle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Dim </a:t>
            </a:r>
            <a:r>
              <a:rPr lang="en-GB" altLang="en-US" sz="2400" dirty="0" err="1"/>
              <a:t>dillad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chwarae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arbennig</a:t>
            </a:r>
            <a:endParaRPr lang="en-GB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GB" alt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GB" altLang="en-US" sz="2400" dirty="0"/>
          </a:p>
        </p:txBody>
      </p:sp>
      <p:pic>
        <p:nvPicPr>
          <p:cNvPr id="10258" name="Picture 18" descr="http://cache.viewimages.com/xc/3069787.jpg?v=1&amp;c=ViewImages&amp;k=2&amp;d=32F168F2F013CA9A6E769D4BC46D7AB1A55A1E4F32AD3138">
            <a:extLst>
              <a:ext uri="{FF2B5EF4-FFF2-40B4-BE49-F238E27FC236}">
                <a16:creationId xmlns:a16="http://schemas.microsoft.com/office/drawing/2014/main" id="{4511EFDE-79A2-4DF7-995D-0D78B1BF3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" b="14644"/>
          <a:stretch>
            <a:fillRect/>
          </a:stretch>
        </p:blipFill>
        <p:spPr bwMode="auto">
          <a:xfrm>
            <a:off x="3751263" y="1557338"/>
            <a:ext cx="21145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 descr="http://cache.viewimages.com/xc/3069836.jpg?v=1&amp;c=ViewImages&amp;k=2&amp;d=32F168F2F013CA9A07C2175013371229A55A1E4F32AD3138">
            <a:extLst>
              <a:ext uri="{FF2B5EF4-FFF2-40B4-BE49-F238E27FC236}">
                <a16:creationId xmlns:a16="http://schemas.microsoft.com/office/drawing/2014/main" id="{6401A770-6A07-4FFA-BA47-AD2FF191A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7" t="18303" r="20923" b="8372"/>
          <a:stretch>
            <a:fillRect/>
          </a:stretch>
        </p:blipFill>
        <p:spPr bwMode="auto">
          <a:xfrm>
            <a:off x="2847975" y="4221163"/>
            <a:ext cx="2362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 descr="http://history.powys.org.uk/images/llanwrtyd/lads.jpg">
            <a:extLst>
              <a:ext uri="{FF2B5EF4-FFF2-40B4-BE49-F238E27FC236}">
                <a16:creationId xmlns:a16="http://schemas.microsoft.com/office/drawing/2014/main" id="{89B842BB-F7FE-427D-BA0E-52CC67709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149725"/>
            <a:ext cx="22479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2" name="Text Box 22">
            <a:extLst>
              <a:ext uri="{FF2B5EF4-FFF2-40B4-BE49-F238E27FC236}">
                <a16:creationId xmlns:a16="http://schemas.microsoft.com/office/drawing/2014/main" id="{8ACDD989-2BE1-45AA-ADE2-D812A4A84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589588"/>
            <a:ext cx="33115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u="sng" dirty="0" err="1"/>
              <a:t>Tlodion</a:t>
            </a:r>
            <a:endParaRPr lang="en-GB" altLang="en-US" u="sng" dirty="0"/>
          </a:p>
          <a:p>
            <a:r>
              <a:rPr lang="en-GB" altLang="en-US" dirty="0"/>
              <a:t>Dim </a:t>
            </a:r>
            <a:r>
              <a:rPr lang="en-GB" altLang="en-US" dirty="0" err="1"/>
              <a:t>dillad</a:t>
            </a:r>
            <a:r>
              <a:rPr lang="en-GB" altLang="en-US" dirty="0"/>
              <a:t> </a:t>
            </a:r>
            <a:r>
              <a:rPr lang="en-GB" altLang="en-US" dirty="0" err="1"/>
              <a:t>isaf</a:t>
            </a:r>
            <a:endParaRPr lang="en-GB" altLang="en-US" dirty="0"/>
          </a:p>
          <a:p>
            <a:r>
              <a:rPr lang="en-GB" altLang="en-US" dirty="0" err="1"/>
              <a:t>Dillad</a:t>
            </a:r>
            <a:r>
              <a:rPr lang="en-GB" altLang="en-US" dirty="0"/>
              <a:t> 2ail/3ydd </a:t>
            </a:r>
            <a:r>
              <a:rPr lang="en-GB" altLang="en-US" dirty="0" err="1"/>
              <a:t>llaw</a:t>
            </a:r>
            <a:r>
              <a:rPr lang="en-GB" altLang="en-US" dirty="0"/>
              <a:t> – (</a:t>
            </a:r>
            <a:r>
              <a:rPr lang="en-GB" altLang="en-US" dirty="0" err="1"/>
              <a:t>carpiau</a:t>
            </a:r>
            <a:r>
              <a:rPr lang="en-GB" alt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0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0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0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0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0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0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56" grpId="0" build="p"/>
      <p:bldP spid="10257" grpId="0" build="p"/>
      <p:bldP spid="102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or">
            <a:extLst>
              <a:ext uri="{FF2B5EF4-FFF2-40B4-BE49-F238E27FC236}">
                <a16:creationId xmlns:a16="http://schemas.microsoft.com/office/drawing/2014/main" id="{071B6044-F5AC-4F59-BB24-BED582F2E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12875"/>
            <a:ext cx="20161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9486E217-7D96-48DD-B3C5-27B24D565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 err="1"/>
              <a:t>Teganau</a:t>
            </a:r>
            <a:r>
              <a:rPr lang="en-GB" altLang="en-US" sz="4000" dirty="0"/>
              <a:t> a </a:t>
            </a:r>
            <a:r>
              <a:rPr lang="en-GB" altLang="en-US" sz="4000" dirty="0" err="1"/>
              <a:t>Gemau</a:t>
            </a:r>
            <a:r>
              <a:rPr lang="en-GB" altLang="en-US" sz="4000" dirty="0"/>
              <a:t> </a:t>
            </a:r>
            <a:r>
              <a:rPr lang="en-GB" altLang="en-US" sz="4000" dirty="0" err="1"/>
              <a:t>yn</a:t>
            </a:r>
            <a:r>
              <a:rPr lang="en-GB" altLang="en-US" sz="4000" dirty="0"/>
              <a:t> y </a:t>
            </a:r>
            <a:r>
              <a:rPr lang="en-GB" altLang="en-US" sz="4000" dirty="0" err="1"/>
              <a:t>feithrinfa</a:t>
            </a:r>
            <a:r>
              <a:rPr lang="en-GB" altLang="en-US" sz="4000" dirty="0"/>
              <a:t>.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B7203CF-CB45-46B9-90D1-4732CA7810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 err="1"/>
              <a:t>Ceffyl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siglo</a:t>
            </a:r>
            <a:endParaRPr lang="en-GB" altLang="en-US" sz="2800" dirty="0"/>
          </a:p>
          <a:p>
            <a:pPr>
              <a:lnSpc>
                <a:spcPct val="90000"/>
              </a:lnSpc>
            </a:pPr>
            <a:r>
              <a:rPr lang="en-GB" altLang="en-US" sz="2800" dirty="0" err="1"/>
              <a:t>Tŷ</a:t>
            </a:r>
            <a:r>
              <a:rPr lang="en-GB" altLang="en-US" sz="2800" dirty="0"/>
              <a:t> Dol</a:t>
            </a:r>
          </a:p>
          <a:p>
            <a:pPr>
              <a:lnSpc>
                <a:spcPct val="90000"/>
              </a:lnSpc>
            </a:pPr>
            <a:r>
              <a:rPr lang="en-GB" altLang="en-US" sz="2800" dirty="0" err="1"/>
              <a:t>Milwyr</a:t>
            </a:r>
            <a:r>
              <a:rPr lang="en-GB" altLang="en-US" sz="2800" dirty="0"/>
              <a:t> tun/</a:t>
            </a:r>
            <a:r>
              <a:rPr lang="en-GB" altLang="en-US" sz="2800" dirty="0" err="1"/>
              <a:t>plwm</a:t>
            </a:r>
            <a:endParaRPr lang="en-GB" altLang="en-US" sz="2800" dirty="0"/>
          </a:p>
          <a:p>
            <a:pPr>
              <a:lnSpc>
                <a:spcPct val="90000"/>
              </a:lnSpc>
            </a:pPr>
            <a:r>
              <a:rPr lang="en-GB" altLang="en-US" sz="2800" dirty="0" err="1"/>
              <a:t>Trenau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clocwaith</a:t>
            </a:r>
            <a:endParaRPr lang="en-GB" altLang="en-US" sz="2800" dirty="0"/>
          </a:p>
          <a:p>
            <a:pPr>
              <a:lnSpc>
                <a:spcPct val="90000"/>
              </a:lnSpc>
            </a:pPr>
            <a:r>
              <a:rPr lang="en-GB" altLang="en-US" sz="2800" dirty="0" err="1"/>
              <a:t>Doliau</a:t>
            </a:r>
            <a:r>
              <a:rPr lang="en-GB" altLang="en-US" sz="2800" dirty="0"/>
              <a:t> (</a:t>
            </a:r>
            <a:r>
              <a:rPr lang="en-GB" altLang="en-US" sz="2800" dirty="0" err="1"/>
              <a:t>wedi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gwisgo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fel</a:t>
            </a:r>
            <a:r>
              <a:rPr lang="en-GB" altLang="en-US" sz="2800" dirty="0"/>
              <a:t> </a:t>
            </a:r>
            <a:r>
              <a:rPr lang="en-GB" altLang="en-US" sz="2800" dirty="0" err="1"/>
              <a:t>oedolion</a:t>
            </a:r>
            <a:r>
              <a:rPr lang="en-GB" altLang="en-US" sz="2800" dirty="0"/>
              <a:t>)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Jig-so, </a:t>
            </a:r>
            <a:r>
              <a:rPr lang="en-GB" altLang="en-US" sz="2800" dirty="0" err="1"/>
              <a:t>draffts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cardiau</a:t>
            </a:r>
            <a:endParaRPr lang="en-GB" altLang="en-US" sz="2800" dirty="0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4ABC6856-95A7-4856-9ED6-3DCC43A179C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800" dirty="0"/>
              <a:t>   </a:t>
            </a:r>
            <a:r>
              <a:rPr lang="en-GB" altLang="en-US" sz="2600" dirty="0"/>
              <a:t>Plant </a:t>
            </a:r>
            <a:r>
              <a:rPr lang="en-GB" altLang="en-US" sz="2600" dirty="0" err="1"/>
              <a:t>hŷn</a:t>
            </a:r>
            <a:r>
              <a:rPr lang="en-GB" altLang="en-US" sz="2600" dirty="0"/>
              <a:t> </a:t>
            </a:r>
            <a:r>
              <a:rPr lang="en-GB" altLang="en-US" sz="2600" dirty="0" err="1"/>
              <a:t>yn</a:t>
            </a:r>
            <a:r>
              <a:rPr lang="en-GB" altLang="en-US" sz="2600" dirty="0"/>
              <a:t> </a:t>
            </a:r>
            <a:r>
              <a:rPr lang="en-GB" altLang="en-US" sz="2600" dirty="0" err="1"/>
              <a:t>chwarae</a:t>
            </a:r>
            <a:r>
              <a:rPr lang="en-GB" altLang="en-US" sz="2600" dirty="0"/>
              <a:t> </a:t>
            </a:r>
            <a:r>
              <a:rPr lang="en-GB" altLang="en-US" sz="2600" dirty="0" err="1"/>
              <a:t>gyda</a:t>
            </a:r>
            <a:r>
              <a:rPr lang="en-GB" altLang="en-US" sz="2600" dirty="0"/>
              <a:t> </a:t>
            </a:r>
            <a:r>
              <a:rPr lang="en-GB" altLang="en-US" sz="2600" dirty="0" err="1"/>
              <a:t>theatrau</a:t>
            </a:r>
            <a:r>
              <a:rPr lang="en-GB" altLang="en-US" sz="2600" dirty="0"/>
              <a:t> </a:t>
            </a:r>
            <a:r>
              <a:rPr lang="en-GB" altLang="en-US" sz="2600" dirty="0" err="1"/>
              <a:t>bychain</a:t>
            </a:r>
            <a:r>
              <a:rPr lang="en-GB" altLang="en-US" sz="2600" dirty="0"/>
              <a:t> (</a:t>
            </a:r>
            <a:r>
              <a:rPr lang="en-GB" altLang="en-US" sz="2600" dirty="0" err="1"/>
              <a:t>bechgyn</a:t>
            </a:r>
            <a:r>
              <a:rPr lang="en-GB" altLang="en-US" sz="2600" dirty="0"/>
              <a:t>) neu </a:t>
            </a:r>
            <a:r>
              <a:rPr lang="en-GB" altLang="en-US" sz="2600" dirty="0" err="1"/>
              <a:t>yn</a:t>
            </a:r>
            <a:r>
              <a:rPr lang="en-GB" altLang="en-US" sz="2600" dirty="0"/>
              <a:t> </a:t>
            </a:r>
            <a:r>
              <a:rPr lang="en-GB" altLang="en-US" sz="2600" dirty="0" err="1"/>
              <a:t>gwneud</a:t>
            </a:r>
            <a:r>
              <a:rPr lang="en-GB" altLang="en-US" sz="2600" dirty="0"/>
              <a:t> </a:t>
            </a:r>
            <a:r>
              <a:rPr lang="en-GB" altLang="en-US" sz="2600" dirty="0" err="1"/>
              <a:t>gwaith</a:t>
            </a:r>
            <a:r>
              <a:rPr lang="en-GB" altLang="en-US" sz="2600" dirty="0"/>
              <a:t> </a:t>
            </a:r>
            <a:r>
              <a:rPr lang="en-GB" altLang="en-US" sz="2600" dirty="0" err="1"/>
              <a:t>gwnïo</a:t>
            </a:r>
            <a:r>
              <a:rPr lang="en-GB" altLang="en-US" sz="2600" dirty="0"/>
              <a:t> (</a:t>
            </a:r>
            <a:r>
              <a:rPr lang="en-GB" altLang="en-US" sz="2600" dirty="0" err="1"/>
              <a:t>merched</a:t>
            </a:r>
            <a:r>
              <a:rPr lang="en-GB" altLang="en-US" sz="2600" dirty="0"/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600" dirty="0"/>
              <a:t> </a:t>
            </a:r>
            <a:r>
              <a:rPr lang="en-GB" altLang="en-US" sz="2600" dirty="0" err="1"/>
              <a:t>Roedd</a:t>
            </a:r>
            <a:r>
              <a:rPr lang="en-GB" altLang="en-US" sz="2600" dirty="0"/>
              <a:t> </a:t>
            </a:r>
            <a:r>
              <a:rPr lang="en-GB" altLang="en-US" sz="2600" dirty="0" err="1"/>
              <a:t>yna</a:t>
            </a:r>
            <a:r>
              <a:rPr lang="en-GB" altLang="en-US" sz="2600" dirty="0"/>
              <a:t> </a:t>
            </a:r>
            <a:r>
              <a:rPr lang="en-GB" altLang="en-US" sz="2600" dirty="0" err="1"/>
              <a:t>hefyd</a:t>
            </a:r>
            <a:r>
              <a:rPr lang="en-GB" altLang="en-US" sz="2600" dirty="0"/>
              <a:t> </a:t>
            </a:r>
            <a:r>
              <a:rPr lang="en-GB" altLang="en-US" sz="2600" dirty="0" err="1"/>
              <a:t>llawer</a:t>
            </a:r>
            <a:r>
              <a:rPr lang="en-GB" altLang="en-US" sz="2600" dirty="0"/>
              <a:t> o </a:t>
            </a:r>
            <a:r>
              <a:rPr lang="en-GB" altLang="en-US" sz="2600" dirty="0" err="1"/>
              <a:t>deganau</a:t>
            </a:r>
            <a:r>
              <a:rPr lang="en-GB" altLang="en-US" sz="2600" dirty="0"/>
              <a:t> </a:t>
            </a:r>
            <a:r>
              <a:rPr lang="en-GB" altLang="en-US" sz="2600" dirty="0" err="1"/>
              <a:t>gwyddonol</a:t>
            </a:r>
            <a:r>
              <a:rPr lang="en-GB" altLang="en-US" sz="2600" dirty="0"/>
              <a:t> (</a:t>
            </a:r>
            <a:r>
              <a:rPr lang="en-GB" altLang="en-US" sz="2600" dirty="0" err="1"/>
              <a:t>trenau</a:t>
            </a:r>
            <a:r>
              <a:rPr lang="en-GB" altLang="en-US" sz="2600" dirty="0"/>
              <a:t> ager, </a:t>
            </a:r>
            <a:r>
              <a:rPr lang="en-GB" altLang="en-US" sz="2600" dirty="0" err="1"/>
              <a:t>llusernau</a:t>
            </a:r>
            <a:r>
              <a:rPr lang="en-GB" altLang="en-US" sz="2600" dirty="0"/>
              <a:t> </a:t>
            </a:r>
            <a:r>
              <a:rPr lang="en-GB" altLang="en-US" sz="2600" dirty="0" err="1"/>
              <a:t>hudol</a:t>
            </a:r>
            <a:r>
              <a:rPr lang="en-GB" altLang="en-US" sz="2600" dirty="0"/>
              <a:t>, </a:t>
            </a:r>
            <a:r>
              <a:rPr lang="en-GB" altLang="en-US" sz="2600" dirty="0" err="1"/>
              <a:t>microsgop</a:t>
            </a:r>
            <a:r>
              <a:rPr lang="en-GB" altLang="en-US" sz="2600" dirty="0"/>
              <a:t>, </a:t>
            </a:r>
            <a:r>
              <a:rPr lang="en-GB" altLang="en-US" sz="2600" dirty="0" err="1"/>
              <a:t>zeotrope</a:t>
            </a:r>
            <a:r>
              <a:rPr lang="en-GB" altLang="en-US" sz="2600" dirty="0"/>
              <a:t>) </a:t>
            </a:r>
            <a:r>
              <a:rPr lang="en-GB" altLang="en-US" sz="2600" dirty="0" err="1"/>
              <a:t>Roedd</a:t>
            </a:r>
            <a:r>
              <a:rPr lang="en-GB" altLang="en-US" sz="2600" dirty="0"/>
              <a:t> </a:t>
            </a:r>
            <a:r>
              <a:rPr lang="en-GB" altLang="en-US" sz="2600" dirty="0" err="1"/>
              <a:t>darllen</a:t>
            </a:r>
            <a:r>
              <a:rPr lang="en-GB" altLang="en-US" sz="2600" dirty="0"/>
              <a:t> </a:t>
            </a:r>
            <a:r>
              <a:rPr lang="en-GB" altLang="en-US" sz="2600" dirty="0" err="1"/>
              <a:t>yn</a:t>
            </a:r>
            <a:r>
              <a:rPr lang="en-GB" altLang="en-US" sz="2600" dirty="0"/>
              <a:t> </a:t>
            </a:r>
            <a:r>
              <a:rPr lang="en-GB" altLang="en-US" sz="2600" dirty="0" err="1"/>
              <a:t>boblogaidd</a:t>
            </a:r>
            <a:r>
              <a:rPr lang="en-GB" altLang="en-US" sz="2600" dirty="0"/>
              <a:t> </a:t>
            </a:r>
            <a:r>
              <a:rPr lang="en-GB" altLang="en-US" sz="2600" dirty="0" err="1"/>
              <a:t>hefyd</a:t>
            </a:r>
            <a:r>
              <a:rPr lang="en-GB" altLang="en-US" sz="2600" dirty="0"/>
              <a:t>.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BDC2020A-819E-42F5-8E0D-8381BDC3F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805488"/>
            <a:ext cx="4813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/>
              <a:t>.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54489C74-BEAA-858C-DA79-C36A9BB86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94" y="5838588"/>
            <a:ext cx="4464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 err="1"/>
              <a:t>Roedd</a:t>
            </a:r>
            <a:r>
              <a:rPr lang="en-GB" altLang="en-US" dirty="0"/>
              <a:t> plant </a:t>
            </a:r>
            <a:r>
              <a:rPr lang="en-GB" altLang="en-US" dirty="0" err="1"/>
              <a:t>tlawd</a:t>
            </a:r>
            <a:r>
              <a:rPr lang="en-GB" altLang="en-US" dirty="0"/>
              <a:t> </a:t>
            </a:r>
            <a:r>
              <a:rPr lang="en-GB" altLang="en-US" dirty="0" err="1"/>
              <a:t>yn</a:t>
            </a:r>
            <a:r>
              <a:rPr lang="en-GB" altLang="en-US" dirty="0"/>
              <a:t> </a:t>
            </a:r>
            <a:r>
              <a:rPr lang="en-GB" altLang="en-US" dirty="0" err="1"/>
              <a:t>chwarae</a:t>
            </a:r>
            <a:r>
              <a:rPr lang="en-GB" altLang="en-US" dirty="0"/>
              <a:t> </a:t>
            </a:r>
            <a:r>
              <a:rPr lang="en-GB" altLang="en-US" dirty="0" err="1"/>
              <a:t>gyda</a:t>
            </a:r>
            <a:r>
              <a:rPr lang="en-GB" altLang="en-US" dirty="0"/>
              <a:t> </a:t>
            </a:r>
            <a:r>
              <a:rPr lang="en-GB" altLang="en-US" dirty="0" err="1"/>
              <a:t>doliau</a:t>
            </a:r>
            <a:r>
              <a:rPr lang="en-GB" altLang="en-US" dirty="0"/>
              <a:t> </a:t>
            </a:r>
            <a:r>
              <a:rPr lang="en-GB" altLang="en-US" dirty="0" err="1"/>
              <a:t>clwt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  <p:bldP spid="26628" grpId="0" build="p"/>
      <p:bldP spid="2662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E300561-4A42-47F1-A4F9-1E7E18352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Teganau</a:t>
            </a:r>
            <a:r>
              <a:rPr lang="en-GB" altLang="en-US" dirty="0"/>
              <a:t>  a </a:t>
            </a:r>
            <a:r>
              <a:rPr lang="en-GB" altLang="en-US" dirty="0" err="1"/>
              <a:t>gemau</a:t>
            </a:r>
            <a:r>
              <a:rPr lang="en-GB" altLang="en-US" dirty="0"/>
              <a:t> </a:t>
            </a:r>
            <a:r>
              <a:rPr lang="en-GB" altLang="en-US" dirty="0" err="1"/>
              <a:t>eraill</a:t>
            </a:r>
            <a:endParaRPr lang="en-GB" altLang="en-US" dirty="0"/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C803C87C-7276-4958-9369-D572D434B1C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1412875"/>
            <a:ext cx="2328863" cy="331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5">
            <a:extLst>
              <a:ext uri="{FF2B5EF4-FFF2-40B4-BE49-F238E27FC236}">
                <a16:creationId xmlns:a16="http://schemas.microsoft.com/office/drawing/2014/main" id="{18D910A9-DBC3-4651-9B15-70B93184B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2449513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>
            <a:extLst>
              <a:ext uri="{FF2B5EF4-FFF2-40B4-BE49-F238E27FC236}">
                <a16:creationId xmlns:a16="http://schemas.microsoft.com/office/drawing/2014/main" id="{4CBDC5E0-8319-495E-965F-0E82E9561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933825"/>
            <a:ext cx="295116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7">
            <a:extLst>
              <a:ext uri="{FF2B5EF4-FFF2-40B4-BE49-F238E27FC236}">
                <a16:creationId xmlns:a16="http://schemas.microsoft.com/office/drawing/2014/main" id="{4DCC840D-8578-4640-B7D1-2D9CE3A42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700213"/>
            <a:ext cx="295116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 err="1"/>
              <a:t>Roedd</a:t>
            </a:r>
            <a:r>
              <a:rPr lang="en-GB" altLang="en-US" dirty="0"/>
              <a:t> </a:t>
            </a:r>
            <a:r>
              <a:rPr lang="en-GB" altLang="en-US" dirty="0" err="1"/>
              <a:t>llawer</a:t>
            </a:r>
            <a:r>
              <a:rPr lang="en-GB" altLang="en-US" dirty="0"/>
              <a:t> </a:t>
            </a:r>
            <a:r>
              <a:rPr lang="en-GB" altLang="en-US" dirty="0" err="1"/>
              <a:t>o’r</a:t>
            </a:r>
            <a:r>
              <a:rPr lang="en-GB" altLang="en-US" dirty="0"/>
              <a:t> </a:t>
            </a:r>
            <a:r>
              <a:rPr lang="en-GB" altLang="en-US" dirty="0" err="1"/>
              <a:t>gemau</a:t>
            </a:r>
            <a:r>
              <a:rPr lang="en-GB" altLang="en-US" dirty="0"/>
              <a:t> </a:t>
            </a:r>
            <a:r>
              <a:rPr lang="en-GB" altLang="en-US" dirty="0" err="1"/>
              <a:t>yn</a:t>
            </a:r>
            <a:r>
              <a:rPr lang="en-GB" altLang="en-US" dirty="0"/>
              <a:t> </a:t>
            </a:r>
            <a:r>
              <a:rPr lang="en-GB" altLang="en-US" dirty="0" err="1"/>
              <a:t>debyg</a:t>
            </a:r>
            <a:r>
              <a:rPr lang="en-GB" altLang="en-US" dirty="0"/>
              <a:t> </a:t>
            </a:r>
            <a:r>
              <a:rPr lang="en-GB" altLang="en-US" dirty="0" err="1"/>
              <a:t>i’r</a:t>
            </a:r>
            <a:r>
              <a:rPr lang="en-GB" altLang="en-US" dirty="0"/>
              <a:t> </a:t>
            </a:r>
            <a:r>
              <a:rPr lang="en-GB" altLang="en-US" dirty="0" err="1"/>
              <a:t>rhai</a:t>
            </a:r>
            <a:r>
              <a:rPr lang="en-GB" altLang="en-US" dirty="0"/>
              <a:t> </a:t>
            </a:r>
            <a:r>
              <a:rPr lang="en-GB" altLang="en-US" dirty="0" err="1"/>
              <a:t>chwareuwyd</a:t>
            </a:r>
            <a:r>
              <a:rPr lang="en-GB" altLang="en-US" dirty="0"/>
              <a:t> </a:t>
            </a:r>
            <a:r>
              <a:rPr lang="en-GB" altLang="en-US" dirty="0" err="1"/>
              <a:t>gan</a:t>
            </a:r>
            <a:r>
              <a:rPr lang="en-GB" altLang="en-US" dirty="0"/>
              <a:t> y </a:t>
            </a:r>
            <a:r>
              <a:rPr lang="en-GB" altLang="en-US" dirty="0" err="1"/>
              <a:t>Tuduriaid</a:t>
            </a:r>
            <a:r>
              <a:rPr lang="en-GB" altLang="en-US" dirty="0"/>
              <a:t>, er </a:t>
            </a:r>
            <a:r>
              <a:rPr lang="en-GB" altLang="en-US" dirty="0" err="1"/>
              <a:t>enghraifft</a:t>
            </a:r>
            <a:r>
              <a:rPr lang="en-GB" altLang="en-US" dirty="0"/>
              <a:t> </a:t>
            </a:r>
            <a:r>
              <a:rPr lang="en-GB" altLang="en-US" dirty="0" err="1"/>
              <a:t>marblis</a:t>
            </a:r>
            <a:r>
              <a:rPr lang="en-GB" altLang="en-US" dirty="0"/>
              <a:t>, </a:t>
            </a:r>
            <a:r>
              <a:rPr lang="en-GB" altLang="en-US" dirty="0" err="1"/>
              <a:t>pêl</a:t>
            </a:r>
            <a:r>
              <a:rPr lang="en-GB" altLang="en-US" dirty="0"/>
              <a:t> </a:t>
            </a:r>
            <a:r>
              <a:rPr lang="en-GB" altLang="en-US" dirty="0" err="1"/>
              <a:t>droed</a:t>
            </a:r>
            <a:r>
              <a:rPr lang="en-GB" altLang="en-US" dirty="0"/>
              <a:t>, </a:t>
            </a:r>
            <a:r>
              <a:rPr lang="en-GB" altLang="en-US" dirty="0" err="1"/>
              <a:t>saethyddiaeth</a:t>
            </a:r>
            <a:r>
              <a:rPr lang="en-GB" altLang="en-US" dirty="0"/>
              <a:t> a </a:t>
            </a:r>
            <a:r>
              <a:rPr lang="en-GB" altLang="en-US" dirty="0" err="1"/>
              <a:t>hela</a:t>
            </a:r>
            <a:r>
              <a:rPr lang="en-GB" altLang="en-US" dirty="0"/>
              <a:t>. Pa </a:t>
            </a:r>
            <a:r>
              <a:rPr lang="en-GB" altLang="en-US" dirty="0" err="1"/>
              <a:t>weithgareddau</a:t>
            </a:r>
            <a:r>
              <a:rPr lang="en-GB" altLang="en-US" dirty="0"/>
              <a:t> </a:t>
            </a:r>
            <a:r>
              <a:rPr lang="en-GB" altLang="en-US" dirty="0" err="1"/>
              <a:t>sydd</a:t>
            </a:r>
            <a:r>
              <a:rPr lang="en-GB" altLang="en-US" dirty="0"/>
              <a:t> </a:t>
            </a:r>
            <a:r>
              <a:rPr lang="en-GB" altLang="en-US" dirty="0" err="1"/>
              <a:t>yn</a:t>
            </a:r>
            <a:r>
              <a:rPr lang="en-GB" altLang="en-US" dirty="0"/>
              <a:t> </a:t>
            </a:r>
            <a:r>
              <a:rPr lang="en-GB" altLang="en-US" dirty="0" err="1"/>
              <a:t>yn</a:t>
            </a:r>
            <a:r>
              <a:rPr lang="en-GB" altLang="en-US" dirty="0"/>
              <a:t> </a:t>
            </a:r>
            <a:r>
              <a:rPr lang="en-GB" altLang="en-US" dirty="0" err="1"/>
              <a:t>lluniau</a:t>
            </a:r>
            <a:r>
              <a:rPr lang="en-GB" altLang="en-US" dirty="0"/>
              <a:t> </a:t>
            </a:r>
            <a:r>
              <a:rPr lang="en-GB" altLang="en-US" dirty="0" err="1"/>
              <a:t>yma</a:t>
            </a:r>
            <a:r>
              <a:rPr lang="en-GB" altLang="en-US" dirty="0"/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FFF4CA8-9819-402F-A23D-3C4A2DB3B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Ysgolion</a:t>
            </a:r>
            <a:r>
              <a:rPr lang="en-GB" altLang="en-US" dirty="0"/>
              <a:t> </a:t>
            </a:r>
            <a:r>
              <a:rPr lang="en-GB" altLang="en-US" dirty="0" err="1"/>
              <a:t>Oes</a:t>
            </a:r>
            <a:r>
              <a:rPr lang="en-GB" altLang="en-US" dirty="0"/>
              <a:t> </a:t>
            </a:r>
            <a:r>
              <a:rPr lang="en-GB" altLang="en-US" dirty="0" err="1"/>
              <a:t>Fictoria</a:t>
            </a:r>
            <a:r>
              <a:rPr lang="en-GB" altLang="en-US" dirty="0"/>
              <a:t>.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40771E7-73F1-4F02-85DB-1FA751807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3600" dirty="0" err="1"/>
              <a:t>Ym</a:t>
            </a:r>
            <a:r>
              <a:rPr lang="en-GB" altLang="en-US" sz="3600" dirty="0"/>
              <a:t> </a:t>
            </a:r>
            <a:r>
              <a:rPr lang="en-GB" altLang="en-US" sz="3600" dirty="0" err="1"/>
              <a:t>Mhrydain</a:t>
            </a:r>
            <a:r>
              <a:rPr lang="en-GB" altLang="en-US" sz="3600" dirty="0"/>
              <a:t> </a:t>
            </a:r>
            <a:r>
              <a:rPr lang="en-GB" altLang="en-US" sz="3600" dirty="0" err="1"/>
              <a:t>yng</a:t>
            </a:r>
            <a:r>
              <a:rPr lang="en-GB" altLang="en-US" sz="3600" dirty="0"/>
              <a:t> </a:t>
            </a:r>
            <a:r>
              <a:rPr lang="en-GB" altLang="en-US" sz="3600" b="1" dirty="0" err="1"/>
              <a:t>nghyfnod</a:t>
            </a:r>
            <a:r>
              <a:rPr lang="en-GB" altLang="en-US" sz="3600" b="1" dirty="0"/>
              <a:t> </a:t>
            </a:r>
            <a:r>
              <a:rPr lang="en-GB" altLang="en-US" sz="3600" b="1" dirty="0" err="1"/>
              <a:t>cynnar</a:t>
            </a:r>
            <a:r>
              <a:rPr lang="en-GB" altLang="en-US" sz="3600" b="1" dirty="0"/>
              <a:t> </a:t>
            </a:r>
            <a:r>
              <a:rPr lang="en-GB" altLang="en-US" sz="3600" b="1" dirty="0" err="1"/>
              <a:t>Fictoria</a:t>
            </a:r>
            <a:r>
              <a:rPr lang="en-GB" altLang="en-US" sz="3600" b="1" dirty="0"/>
              <a:t>, </a:t>
            </a:r>
            <a:r>
              <a:rPr lang="en-GB" altLang="en-US" sz="3600" dirty="0"/>
              <a:t>‘</a:t>
            </a:r>
            <a:r>
              <a:rPr lang="en-GB" altLang="en-US" sz="3600" dirty="0" err="1"/>
              <a:t>doedd</a:t>
            </a:r>
            <a:r>
              <a:rPr lang="en-GB" altLang="en-US" sz="3600" dirty="0"/>
              <a:t> y </a:t>
            </a:r>
            <a:r>
              <a:rPr lang="en-GB" altLang="en-US" sz="3600" dirty="0" err="1"/>
              <a:t>rhan</a:t>
            </a:r>
            <a:r>
              <a:rPr lang="en-GB" altLang="en-US" sz="3600" dirty="0"/>
              <a:t> </a:t>
            </a:r>
            <a:r>
              <a:rPr lang="en-GB" altLang="en-US" sz="3600" dirty="0" err="1"/>
              <a:t>fwyaf</a:t>
            </a:r>
            <a:r>
              <a:rPr lang="en-GB" altLang="en-US" sz="3600" dirty="0"/>
              <a:t> o </a:t>
            </a:r>
            <a:r>
              <a:rPr lang="en-GB" altLang="en-US" sz="3600" dirty="0" err="1"/>
              <a:t>blant</a:t>
            </a:r>
            <a:r>
              <a:rPr lang="en-GB" altLang="en-US" sz="3600" dirty="0"/>
              <a:t> </a:t>
            </a:r>
            <a:r>
              <a:rPr lang="en-GB" altLang="en-US" sz="3600" dirty="0" err="1"/>
              <a:t>ddim</a:t>
            </a:r>
            <a:r>
              <a:rPr lang="en-GB" altLang="en-US" sz="3600" dirty="0"/>
              <a:t> </a:t>
            </a:r>
            <a:r>
              <a:rPr lang="en-GB" altLang="en-US" sz="3600" dirty="0" err="1"/>
              <a:t>yn</a:t>
            </a:r>
            <a:r>
              <a:rPr lang="en-GB" altLang="en-US" sz="3600" dirty="0"/>
              <a:t> </a:t>
            </a:r>
            <a:r>
              <a:rPr lang="en-GB" altLang="en-US" sz="3600" dirty="0" err="1"/>
              <a:t>mynd</a:t>
            </a:r>
            <a:r>
              <a:rPr lang="en-GB" altLang="en-US" sz="3600" dirty="0"/>
              <a:t> </a:t>
            </a:r>
            <a:r>
              <a:rPr lang="en-GB" altLang="en-US" sz="3600" dirty="0" err="1"/>
              <a:t>i’r</a:t>
            </a:r>
            <a:r>
              <a:rPr lang="en-GB" altLang="en-US" sz="3600" dirty="0"/>
              <a:t> </a:t>
            </a:r>
            <a:r>
              <a:rPr lang="en-GB" altLang="en-US" sz="3600" dirty="0" err="1"/>
              <a:t>ysgol</a:t>
            </a:r>
            <a:r>
              <a:rPr lang="en-GB" altLang="en-US" sz="3600" dirty="0"/>
              <a:t> o </a:t>
            </a:r>
            <a:r>
              <a:rPr lang="en-GB" altLang="en-US" sz="3600" dirty="0" err="1"/>
              <a:t>gwbl</a:t>
            </a:r>
            <a:r>
              <a:rPr lang="en-GB" altLang="en-US" sz="3600" dirty="0"/>
              <a:t>, </a:t>
            </a:r>
            <a:r>
              <a:rPr lang="en-GB" altLang="en-US" sz="3600" dirty="0" err="1"/>
              <a:t>gan</a:t>
            </a:r>
            <a:r>
              <a:rPr lang="en-GB" altLang="en-US" sz="3600" dirty="0"/>
              <a:t> </a:t>
            </a:r>
            <a:r>
              <a:rPr lang="en-GB" altLang="en-US" sz="3600" dirty="0" err="1"/>
              <a:t>dyfu</a:t>
            </a:r>
            <a:r>
              <a:rPr lang="en-GB" altLang="en-US" sz="3600" dirty="0"/>
              <a:t> </a:t>
            </a:r>
            <a:r>
              <a:rPr lang="en-GB" altLang="en-US" sz="3600" dirty="0" err="1"/>
              <a:t>i</a:t>
            </a:r>
            <a:r>
              <a:rPr lang="en-GB" altLang="en-US" sz="3600" dirty="0"/>
              <a:t> </a:t>
            </a:r>
            <a:r>
              <a:rPr lang="en-GB" altLang="en-US" sz="3600" dirty="0" err="1"/>
              <a:t>fyny</a:t>
            </a:r>
            <a:r>
              <a:rPr lang="en-GB" altLang="en-US" sz="3600" dirty="0"/>
              <a:t> </a:t>
            </a:r>
            <a:r>
              <a:rPr lang="en-GB" altLang="en-US" sz="3600" dirty="0" err="1"/>
              <a:t>yn</a:t>
            </a:r>
            <a:r>
              <a:rPr lang="en-GB" altLang="en-US" sz="3600" dirty="0"/>
              <a:t> </a:t>
            </a:r>
            <a:r>
              <a:rPr lang="en-GB" altLang="en-US" sz="3600" dirty="0" err="1"/>
              <a:t>methu</a:t>
            </a:r>
            <a:r>
              <a:rPr lang="en-GB" altLang="en-US" sz="3600" dirty="0"/>
              <a:t> </a:t>
            </a:r>
            <a:r>
              <a:rPr lang="en-GB" altLang="en-US" sz="3600" dirty="0" err="1"/>
              <a:t>ysgrifennu</a:t>
            </a:r>
            <a:r>
              <a:rPr lang="en-GB" altLang="en-US" sz="3600" dirty="0"/>
              <a:t> </a:t>
            </a:r>
            <a:r>
              <a:rPr lang="en-GB" altLang="en-US" sz="3600" dirty="0" err="1"/>
              <a:t>na</a:t>
            </a:r>
            <a:r>
              <a:rPr lang="en-GB" altLang="en-US" sz="3600" dirty="0"/>
              <a:t> </a:t>
            </a:r>
            <a:r>
              <a:rPr lang="en-GB" altLang="en-US" sz="3600" dirty="0" err="1"/>
              <a:t>darllen</a:t>
            </a:r>
            <a:r>
              <a:rPr lang="en-GB" altLang="en-US" sz="3600" dirty="0"/>
              <a:t>. </a:t>
            </a:r>
            <a:r>
              <a:rPr lang="en-GB" altLang="en-US" sz="3600" dirty="0" err="1"/>
              <a:t>Yn</a:t>
            </a:r>
            <a:r>
              <a:rPr lang="en-GB" altLang="en-US" sz="3600" dirty="0"/>
              <a:t> </a:t>
            </a:r>
            <a:r>
              <a:rPr lang="en-GB" altLang="en-US" sz="3600" dirty="0" err="1"/>
              <a:t>lle</a:t>
            </a:r>
            <a:r>
              <a:rPr lang="en-GB" altLang="en-US" sz="3600" dirty="0"/>
              <a:t> </a:t>
            </a:r>
            <a:r>
              <a:rPr lang="en-GB" altLang="en-US" sz="3600" dirty="0" err="1"/>
              <a:t>hynny</a:t>
            </a:r>
            <a:r>
              <a:rPr lang="en-GB" altLang="en-US" sz="3600" dirty="0"/>
              <a:t>, </a:t>
            </a:r>
            <a:r>
              <a:rPr lang="en-GB" altLang="en-US" sz="3600" dirty="0" err="1"/>
              <a:t>roeddent</a:t>
            </a:r>
            <a:r>
              <a:rPr lang="en-GB" altLang="en-US" sz="3600" dirty="0"/>
              <a:t> </a:t>
            </a:r>
            <a:r>
              <a:rPr lang="en-GB" altLang="en-US" sz="3600" dirty="0" err="1"/>
              <a:t>yn</a:t>
            </a:r>
            <a:r>
              <a:rPr lang="en-GB" altLang="en-US" sz="3600" dirty="0"/>
              <a:t> </a:t>
            </a:r>
            <a:r>
              <a:rPr lang="en-GB" altLang="en-US" sz="3600" dirty="0" err="1"/>
              <a:t>mynd</a:t>
            </a:r>
            <a:r>
              <a:rPr lang="en-GB" altLang="en-US" sz="3600" dirty="0"/>
              <a:t> mas </a:t>
            </a:r>
            <a:r>
              <a:rPr lang="en-GB" altLang="en-US" sz="3600" dirty="0" err="1"/>
              <a:t>i</a:t>
            </a:r>
            <a:r>
              <a:rPr lang="en-GB" altLang="en-US" sz="3600" dirty="0"/>
              <a:t> </a:t>
            </a:r>
            <a:r>
              <a:rPr lang="en-GB" altLang="en-US" sz="3600" b="1" dirty="0" err="1">
                <a:solidFill>
                  <a:srgbClr val="00B050"/>
                </a:solidFill>
              </a:rPr>
              <a:t>weithio</a:t>
            </a:r>
            <a:r>
              <a:rPr lang="en-GB" altLang="en-US" sz="3600" dirty="0"/>
              <a:t> </a:t>
            </a:r>
            <a:r>
              <a:rPr lang="en-GB" altLang="en-US" sz="3600" dirty="0" err="1"/>
              <a:t>i</a:t>
            </a:r>
            <a:r>
              <a:rPr lang="en-GB" altLang="en-US" sz="3600" dirty="0"/>
              <a:t> </a:t>
            </a:r>
            <a:r>
              <a:rPr lang="en-GB" altLang="en-US" sz="3600" dirty="0" err="1"/>
              <a:t>ennill</a:t>
            </a:r>
            <a:r>
              <a:rPr lang="en-GB" altLang="en-US" sz="3600" dirty="0"/>
              <a:t> </a:t>
            </a:r>
            <a:r>
              <a:rPr lang="en-GB" altLang="en-US" sz="3600" dirty="0" err="1"/>
              <a:t>arian</a:t>
            </a:r>
            <a:r>
              <a:rPr lang="en-GB" altLang="en-US" sz="3600" dirty="0"/>
              <a:t> </a:t>
            </a:r>
            <a:r>
              <a:rPr lang="en-GB" altLang="en-US" sz="3600" dirty="0" err="1"/>
              <a:t>i’r</a:t>
            </a:r>
            <a:r>
              <a:rPr lang="en-GB" altLang="en-US" sz="3600" dirty="0"/>
              <a:t> </a:t>
            </a:r>
            <a:r>
              <a:rPr lang="en-GB" altLang="en-US" sz="3600" dirty="0" err="1"/>
              <a:t>teulu</a:t>
            </a:r>
            <a:r>
              <a:rPr lang="en-GB" altLang="en-US" sz="3600" dirty="0"/>
              <a:t>. Dim </a:t>
            </a:r>
            <a:r>
              <a:rPr lang="en-GB" altLang="en-US" sz="3600" dirty="0" err="1"/>
              <a:t>ond</a:t>
            </a:r>
            <a:r>
              <a:rPr lang="en-GB" altLang="en-US" sz="3600" dirty="0"/>
              <a:t> plant o </a:t>
            </a:r>
            <a:r>
              <a:rPr lang="en-GB" altLang="en-US" sz="3600" dirty="0" err="1"/>
              <a:t>deuluoedd</a:t>
            </a:r>
            <a:r>
              <a:rPr lang="en-GB" altLang="en-US" sz="3600" dirty="0"/>
              <a:t> </a:t>
            </a:r>
            <a:r>
              <a:rPr lang="en-GB" altLang="en-US" sz="3600" dirty="0" err="1"/>
              <a:t>cefnog</a:t>
            </a:r>
            <a:r>
              <a:rPr lang="en-GB" altLang="en-US" sz="3600" dirty="0"/>
              <a:t> </a:t>
            </a:r>
            <a:r>
              <a:rPr lang="en-GB" altLang="en-US" sz="3600" dirty="0" err="1"/>
              <a:t>oedd</a:t>
            </a:r>
            <a:r>
              <a:rPr lang="en-GB" altLang="en-US" sz="3600" dirty="0"/>
              <a:t> </a:t>
            </a:r>
            <a:r>
              <a:rPr lang="en-GB" altLang="en-US" sz="3600" dirty="0" err="1"/>
              <a:t>yn</a:t>
            </a:r>
            <a:r>
              <a:rPr lang="en-GB" altLang="en-US" sz="3600" dirty="0"/>
              <a:t> </a:t>
            </a:r>
            <a:r>
              <a:rPr lang="en-GB" altLang="en-US" sz="3600" dirty="0" err="1"/>
              <a:t>mynd</a:t>
            </a:r>
            <a:r>
              <a:rPr lang="en-GB" altLang="en-US" sz="3600" dirty="0"/>
              <a:t> </a:t>
            </a:r>
            <a:r>
              <a:rPr lang="en-GB" altLang="en-US" sz="3600" dirty="0" err="1"/>
              <a:t>i’r</a:t>
            </a:r>
            <a:r>
              <a:rPr lang="en-GB" altLang="en-US" sz="3600" dirty="0"/>
              <a:t> </a:t>
            </a:r>
            <a:r>
              <a:rPr lang="en-GB" altLang="en-US" sz="3600" dirty="0" err="1"/>
              <a:t>ysgol</a:t>
            </a:r>
            <a:r>
              <a:rPr lang="en-GB" altLang="en-US" sz="4000" dirty="0"/>
              <a:t>.  </a:t>
            </a:r>
            <a:endParaRPr lang="en-GB" altLang="en-US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00">
                <a:gamma/>
                <a:shade val="6275"/>
                <a:invGamma/>
              </a:srgbClr>
            </a:gs>
            <a:gs pos="50000">
              <a:srgbClr val="CC0000"/>
            </a:gs>
            <a:gs pos="100000">
              <a:srgbClr val="CC0000">
                <a:gamma/>
                <a:shade val="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>
            <a:extLst>
              <a:ext uri="{FF2B5EF4-FFF2-40B4-BE49-F238E27FC236}">
                <a16:creationId xmlns:a16="http://schemas.microsoft.com/office/drawing/2014/main" id="{C0F7A310-8398-4123-AF12-2A3C0DBDF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b="1" dirty="0">
                <a:solidFill>
                  <a:schemeClr val="bg1"/>
                </a:solidFill>
              </a:rPr>
              <a:t>Plant </a:t>
            </a:r>
            <a:r>
              <a:rPr lang="en-GB" altLang="en-US" sz="4000" b="1" dirty="0" err="1">
                <a:solidFill>
                  <a:schemeClr val="bg1"/>
                </a:solidFill>
              </a:rPr>
              <a:t>cyfoethog</a:t>
            </a:r>
            <a:br>
              <a:rPr lang="en-GB" altLang="en-US" sz="4000" dirty="0">
                <a:solidFill>
                  <a:schemeClr val="bg1"/>
                </a:solidFill>
              </a:rPr>
            </a:br>
            <a:endParaRPr lang="en-GB" altLang="en-US" sz="4000" dirty="0">
              <a:solidFill>
                <a:schemeClr val="bg1"/>
              </a:solidFill>
            </a:endParaRPr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C59814A1-9F8A-4087-8B14-56EF4DC13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  <a:noFill/>
          <a:ln/>
        </p:spPr>
        <p:txBody>
          <a:bodyPr/>
          <a:lstStyle/>
          <a:p>
            <a:r>
              <a:rPr lang="en-GB" altLang="en-US" sz="2800" dirty="0" err="1">
                <a:solidFill>
                  <a:schemeClr val="bg1"/>
                </a:solidFill>
              </a:rPr>
              <a:t>Roedd</a:t>
            </a:r>
            <a:r>
              <a:rPr lang="en-GB" altLang="en-US" sz="2800" dirty="0">
                <a:solidFill>
                  <a:schemeClr val="bg1"/>
                </a:solidFill>
              </a:rPr>
              <a:t> plant o </a:t>
            </a:r>
            <a:r>
              <a:rPr lang="en-GB" altLang="en-US" sz="2800" dirty="0" err="1">
                <a:solidFill>
                  <a:schemeClr val="bg1"/>
                </a:solidFill>
              </a:rPr>
              <a:t>deuluoedd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cyfoethog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yn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cael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eu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haddysgu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adre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gan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athrawesau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cartref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hyd</a:t>
            </a:r>
            <a:r>
              <a:rPr lang="en-GB" altLang="en-US" sz="2800" dirty="0">
                <a:solidFill>
                  <a:schemeClr val="bg1"/>
                </a:solidFill>
              </a:rPr>
              <a:t> at 10 </a:t>
            </a:r>
            <a:r>
              <a:rPr lang="en-GB" altLang="en-US" sz="2800" dirty="0" err="1">
                <a:solidFill>
                  <a:schemeClr val="bg1"/>
                </a:solidFill>
              </a:rPr>
              <a:t>oed</a:t>
            </a:r>
            <a:r>
              <a:rPr lang="en-GB" altLang="en-US" sz="2800" dirty="0">
                <a:solidFill>
                  <a:schemeClr val="bg1"/>
                </a:solidFill>
              </a:rPr>
              <a:t>. </a:t>
            </a:r>
            <a:r>
              <a:rPr lang="en-GB" altLang="en-US" sz="2800" dirty="0" err="1">
                <a:solidFill>
                  <a:schemeClr val="bg1"/>
                </a:solidFill>
              </a:rPr>
              <a:t>Defnyddiwyd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ystafell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arbennig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yn</a:t>
            </a:r>
            <a:r>
              <a:rPr lang="en-GB" altLang="en-US" sz="2800" dirty="0">
                <a:solidFill>
                  <a:schemeClr val="bg1"/>
                </a:solidFill>
              </a:rPr>
              <a:t> y </a:t>
            </a:r>
            <a:r>
              <a:rPr lang="en-GB" altLang="en-US" sz="2800" dirty="0" err="1">
                <a:solidFill>
                  <a:schemeClr val="bg1"/>
                </a:solidFill>
              </a:rPr>
              <a:t>tŷ</a:t>
            </a:r>
            <a:r>
              <a:rPr lang="en-GB" altLang="en-US" sz="2800" dirty="0">
                <a:solidFill>
                  <a:schemeClr val="bg1"/>
                </a:solidFill>
              </a:rPr>
              <a:t>, </a:t>
            </a:r>
            <a:r>
              <a:rPr lang="en-GB" altLang="en-US" sz="2800" dirty="0" err="1">
                <a:solidFill>
                  <a:schemeClr val="bg1"/>
                </a:solidFill>
              </a:rPr>
              <a:t>o’r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enw’r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ystafell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ysgol</a:t>
            </a:r>
            <a:r>
              <a:rPr lang="en-GB" altLang="en-US" sz="2800" dirty="0">
                <a:solidFill>
                  <a:schemeClr val="bg1"/>
                </a:solidFill>
              </a:rPr>
              <a:t>. Pan </a:t>
            </a:r>
            <a:r>
              <a:rPr lang="en-GB" altLang="en-US" sz="2800" dirty="0" err="1">
                <a:solidFill>
                  <a:schemeClr val="bg1"/>
                </a:solidFill>
              </a:rPr>
              <a:t>fyddai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bachgen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yn</a:t>
            </a:r>
            <a:r>
              <a:rPr lang="en-GB" altLang="en-US" sz="2800" dirty="0">
                <a:solidFill>
                  <a:schemeClr val="bg1"/>
                </a:solidFill>
              </a:rPr>
              <a:t> 10 </a:t>
            </a:r>
            <a:r>
              <a:rPr lang="en-GB" altLang="en-US" sz="2800" dirty="0" err="1">
                <a:solidFill>
                  <a:schemeClr val="bg1"/>
                </a:solidFill>
              </a:rPr>
              <a:t>oed</a:t>
            </a:r>
            <a:r>
              <a:rPr lang="en-GB" altLang="en-US" sz="2800" dirty="0">
                <a:solidFill>
                  <a:schemeClr val="bg1"/>
                </a:solidFill>
              </a:rPr>
              <a:t>, </a:t>
            </a:r>
            <a:r>
              <a:rPr lang="en-GB" altLang="en-US" sz="2800" dirty="0" err="1">
                <a:solidFill>
                  <a:schemeClr val="bg1"/>
                </a:solidFill>
              </a:rPr>
              <a:t>roedd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yn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mynd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i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ffwrdd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i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ysgol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fel</a:t>
            </a:r>
            <a:r>
              <a:rPr lang="en-GB" altLang="en-US" sz="2800" dirty="0">
                <a:solidFill>
                  <a:schemeClr val="bg1"/>
                </a:solidFill>
              </a:rPr>
              <a:t> Eton neu Harrow. (</a:t>
            </a:r>
            <a:r>
              <a:rPr lang="en-GB" altLang="en-US" sz="2800" dirty="0" err="1">
                <a:solidFill>
                  <a:schemeClr val="bg1"/>
                </a:solidFill>
              </a:rPr>
              <a:t>Doedd</a:t>
            </a:r>
            <a:r>
              <a:rPr lang="en-GB" altLang="en-US" sz="2800" dirty="0">
                <a:solidFill>
                  <a:schemeClr val="bg1"/>
                </a:solidFill>
              </a:rPr>
              <a:t> dim </a:t>
            </a:r>
            <a:r>
              <a:rPr lang="en-GB" altLang="en-US" sz="2800" dirty="0" err="1">
                <a:solidFill>
                  <a:schemeClr val="bg1"/>
                </a:solidFill>
              </a:rPr>
              <a:t>llawer</a:t>
            </a:r>
            <a:r>
              <a:rPr lang="en-GB" altLang="en-US" sz="2800" dirty="0">
                <a:solidFill>
                  <a:schemeClr val="bg1"/>
                </a:solidFill>
              </a:rPr>
              <a:t> o </a:t>
            </a:r>
            <a:r>
              <a:rPr lang="en-GB" altLang="en-US" sz="2800" dirty="0" err="1">
                <a:solidFill>
                  <a:schemeClr val="bg1"/>
                </a:solidFill>
              </a:rPr>
              <a:t>ysgolion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i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ferched</a:t>
            </a:r>
            <a:r>
              <a:rPr lang="en-GB" altLang="en-US" sz="2800" dirty="0">
                <a:solidFill>
                  <a:schemeClr val="bg1"/>
                </a:solidFill>
              </a:rPr>
              <a:t> tan </a:t>
            </a:r>
            <a:r>
              <a:rPr lang="en-GB" altLang="en-US" sz="2800" dirty="0" err="1">
                <a:solidFill>
                  <a:schemeClr val="bg1"/>
                </a:solidFill>
              </a:rPr>
              <a:t>bron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diwedd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Oes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Fictoria</a:t>
            </a:r>
            <a:r>
              <a:rPr lang="en-GB" altLang="en-US" sz="2800" dirty="0">
                <a:solidFill>
                  <a:schemeClr val="bg1"/>
                </a:solidFill>
              </a:rPr>
              <a:t>.) </a:t>
            </a:r>
            <a:r>
              <a:rPr lang="en-GB" altLang="en-US" sz="2800" dirty="0" err="1">
                <a:solidFill>
                  <a:schemeClr val="bg1"/>
                </a:solidFill>
              </a:rPr>
              <a:t>Roedd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bywyd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yn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yr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ysgolion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yma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yn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arw</a:t>
            </a:r>
            <a:r>
              <a:rPr lang="en-GB" altLang="en-US" sz="2800" dirty="0">
                <a:solidFill>
                  <a:schemeClr val="bg1"/>
                </a:solidFill>
              </a:rPr>
              <a:t>, </a:t>
            </a:r>
            <a:r>
              <a:rPr lang="en-GB" altLang="en-US" sz="2800" dirty="0" err="1">
                <a:solidFill>
                  <a:schemeClr val="bg1"/>
                </a:solidFill>
              </a:rPr>
              <a:t>gyda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llawer</a:t>
            </a:r>
            <a:r>
              <a:rPr lang="en-GB" altLang="en-US" sz="2800" dirty="0">
                <a:solidFill>
                  <a:schemeClr val="bg1"/>
                </a:solidFill>
              </a:rPr>
              <a:t> o </a:t>
            </a:r>
            <a:r>
              <a:rPr lang="en-GB" altLang="en-US" sz="2800" dirty="0" err="1">
                <a:solidFill>
                  <a:schemeClr val="bg1"/>
                </a:solidFill>
              </a:rPr>
              <a:t>fwlio</a:t>
            </a:r>
            <a:r>
              <a:rPr lang="en-GB" altLang="en-US" sz="2800" dirty="0">
                <a:solidFill>
                  <a:schemeClr val="bg1"/>
                </a:solidFill>
              </a:rPr>
              <a:t>, </a:t>
            </a:r>
            <a:r>
              <a:rPr lang="en-GB" altLang="en-US" sz="2800" dirty="0" err="1">
                <a:solidFill>
                  <a:schemeClr val="bg1"/>
                </a:solidFill>
              </a:rPr>
              <a:t>ymladd</a:t>
            </a:r>
            <a:r>
              <a:rPr lang="en-GB" altLang="en-US" sz="2800" dirty="0">
                <a:solidFill>
                  <a:schemeClr val="bg1"/>
                </a:solidFill>
              </a:rPr>
              <a:t> a  </a:t>
            </a:r>
            <a:r>
              <a:rPr lang="en-GB" altLang="en-US" sz="2800" dirty="0" err="1">
                <a:solidFill>
                  <a:schemeClr val="bg1"/>
                </a:solidFill>
              </a:rPr>
              <a:t>chythrwfl</a:t>
            </a:r>
            <a:r>
              <a:rPr lang="en-GB" altLang="en-US" sz="2800" dirty="0">
                <a:solidFill>
                  <a:schemeClr val="bg1"/>
                </a:solidFill>
              </a:rPr>
              <a:t>. </a:t>
            </a:r>
            <a:r>
              <a:rPr lang="en-GB" altLang="en-US" sz="2800" dirty="0" err="1">
                <a:solidFill>
                  <a:schemeClr val="bg1"/>
                </a:solidFill>
              </a:rPr>
              <a:t>Erbyn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canol</a:t>
            </a:r>
            <a:r>
              <a:rPr lang="en-GB" altLang="en-US" sz="2800" dirty="0">
                <a:solidFill>
                  <a:schemeClr val="bg1"/>
                </a:solidFill>
              </a:rPr>
              <a:t> y </a:t>
            </a:r>
            <a:r>
              <a:rPr lang="en-GB" altLang="en-US" sz="2800" dirty="0" err="1">
                <a:solidFill>
                  <a:schemeClr val="bg1"/>
                </a:solidFill>
              </a:rPr>
              <a:t>ganrif</a:t>
            </a:r>
            <a:r>
              <a:rPr lang="en-GB" altLang="en-US" sz="2800" dirty="0">
                <a:solidFill>
                  <a:schemeClr val="bg1"/>
                </a:solidFill>
              </a:rPr>
              <a:t>,  </a:t>
            </a:r>
            <a:r>
              <a:rPr lang="en-GB" altLang="en-US" sz="2800" dirty="0" err="1">
                <a:solidFill>
                  <a:schemeClr val="bg1"/>
                </a:solidFill>
              </a:rPr>
              <a:t>roeddynt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wedi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gwella</a:t>
            </a:r>
            <a:r>
              <a:rPr lang="en-GB" altLang="en-US" sz="2800" dirty="0">
                <a:solidFill>
                  <a:schemeClr val="bg1"/>
                </a:solidFill>
              </a:rPr>
              <a:t>, ac </a:t>
            </a:r>
            <a:r>
              <a:rPr lang="en-GB" altLang="en-US" sz="2800" dirty="0" err="1">
                <a:solidFill>
                  <a:schemeClr val="bg1"/>
                </a:solidFill>
              </a:rPr>
              <a:t>yn</a:t>
            </a:r>
            <a:r>
              <a:rPr lang="en-GB" altLang="en-US" sz="2800" dirty="0">
                <a:solidFill>
                  <a:schemeClr val="bg1"/>
                </a:solidFill>
              </a:rPr>
              <a:t>  </a:t>
            </a:r>
            <a:r>
              <a:rPr lang="en-GB" altLang="en-US" sz="2800" dirty="0" err="1">
                <a:solidFill>
                  <a:schemeClr val="bg1"/>
                </a:solidFill>
              </a:rPr>
              <a:t>ddewis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poblogaidd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gyda</a:t>
            </a:r>
            <a:r>
              <a:rPr lang="en-GB" altLang="en-US" sz="2800" dirty="0">
                <a:solidFill>
                  <a:schemeClr val="bg1"/>
                </a:solidFill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</a:rPr>
              <a:t>rhieni</a:t>
            </a:r>
            <a:r>
              <a:rPr lang="en-GB" altLang="en-US" sz="2800" dirty="0">
                <a:solidFill>
                  <a:schemeClr val="bg1"/>
                </a:solidFill>
              </a:rPr>
              <a:t>. </a:t>
            </a:r>
            <a:endParaRPr lang="en-GB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00">
                <a:gamma/>
                <a:shade val="46275"/>
                <a:invGamma/>
              </a:srgbClr>
            </a:gs>
            <a:gs pos="50000">
              <a:srgbClr val="CC0000"/>
            </a:gs>
            <a:gs pos="100000">
              <a:srgbClr val="CC000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2DCA2B4D-93BF-4B4E-9593-89A473D67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en-GB" altLang="en-US" dirty="0" err="1">
                <a:solidFill>
                  <a:schemeClr val="bg1"/>
                </a:solidFill>
              </a:rPr>
              <a:t>Cafodd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merched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cyfoethog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eu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haddysgu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adre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gan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amlaf</a:t>
            </a:r>
            <a:r>
              <a:rPr lang="en-GB" altLang="en-US" dirty="0">
                <a:solidFill>
                  <a:schemeClr val="bg1"/>
                </a:solidFill>
              </a:rPr>
              <a:t>, </a:t>
            </a:r>
            <a:r>
              <a:rPr lang="en-GB" altLang="en-US" dirty="0" err="1">
                <a:solidFill>
                  <a:schemeClr val="bg1"/>
                </a:solidFill>
              </a:rPr>
              <a:t>gan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athrawes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gartref</a:t>
            </a:r>
            <a:r>
              <a:rPr lang="en-GB" altLang="en-US" dirty="0">
                <a:solidFill>
                  <a:schemeClr val="bg1"/>
                </a:solidFill>
              </a:rPr>
              <a:t> neu </a:t>
            </a:r>
            <a:r>
              <a:rPr lang="en-GB" altLang="en-US" dirty="0" err="1">
                <a:solidFill>
                  <a:schemeClr val="bg1"/>
                </a:solidFill>
              </a:rPr>
              <a:t>eu</a:t>
            </a:r>
            <a:r>
              <a:rPr lang="en-GB" altLang="en-US" dirty="0">
                <a:solidFill>
                  <a:schemeClr val="bg1"/>
                </a:solidFill>
              </a:rPr>
              <a:t> mam. </a:t>
            </a:r>
            <a:r>
              <a:rPr lang="en-GB" altLang="en-US" dirty="0" err="1">
                <a:solidFill>
                  <a:schemeClr val="bg1"/>
                </a:solidFill>
              </a:rPr>
              <a:t>Fe’u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hyfforddwyd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ar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gyfer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priodi</a:t>
            </a:r>
            <a:r>
              <a:rPr lang="en-GB" altLang="en-US" dirty="0">
                <a:solidFill>
                  <a:schemeClr val="bg1"/>
                </a:solidFill>
              </a:rPr>
              <a:t>, dim </a:t>
            </a:r>
            <a:r>
              <a:rPr lang="en-GB" altLang="en-US" dirty="0" err="1">
                <a:solidFill>
                  <a:schemeClr val="bg1"/>
                </a:solidFill>
              </a:rPr>
              <a:t>arall</a:t>
            </a:r>
            <a:r>
              <a:rPr lang="en-GB" altLang="en-US" dirty="0">
                <a:solidFill>
                  <a:schemeClr val="bg1"/>
                </a:solidFill>
              </a:rPr>
              <a:t>, ac felly </a:t>
            </a:r>
            <a:r>
              <a:rPr lang="en-GB" altLang="en-US" dirty="0" err="1">
                <a:solidFill>
                  <a:schemeClr val="bg1"/>
                </a:solidFill>
              </a:rPr>
              <a:t>roeddynt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yn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dysgu</a:t>
            </a:r>
            <a:r>
              <a:rPr lang="en-GB" altLang="en-US" dirty="0">
                <a:solidFill>
                  <a:schemeClr val="bg1"/>
                </a:solidFill>
              </a:rPr>
              <a:t> “</a:t>
            </a:r>
            <a:r>
              <a:rPr lang="en-GB" altLang="en-US" dirty="0" err="1">
                <a:solidFill>
                  <a:schemeClr val="bg1"/>
                </a:solidFill>
              </a:rPr>
              <a:t>doniau</a:t>
            </a:r>
            <a:r>
              <a:rPr lang="en-GB" altLang="en-US" dirty="0">
                <a:solidFill>
                  <a:schemeClr val="bg1"/>
                </a:solidFill>
              </a:rPr>
              <a:t>” - “accomplishments” – </a:t>
            </a:r>
            <a:r>
              <a:rPr lang="en-GB" altLang="en-US" dirty="0" err="1">
                <a:solidFill>
                  <a:schemeClr val="bg1"/>
                </a:solidFill>
              </a:rPr>
              <a:t>darlunio</a:t>
            </a:r>
            <a:r>
              <a:rPr lang="en-GB" altLang="en-US" dirty="0">
                <a:solidFill>
                  <a:schemeClr val="bg1"/>
                </a:solidFill>
              </a:rPr>
              <a:t>, </a:t>
            </a:r>
            <a:r>
              <a:rPr lang="en-GB" altLang="en-US" dirty="0" err="1">
                <a:solidFill>
                  <a:schemeClr val="bg1"/>
                </a:solidFill>
              </a:rPr>
              <a:t>canu’r</a:t>
            </a:r>
            <a:r>
              <a:rPr lang="en-GB" altLang="en-US" dirty="0">
                <a:solidFill>
                  <a:schemeClr val="bg1"/>
                </a:solidFill>
              </a:rPr>
              <a:t> piano, </a:t>
            </a:r>
            <a:r>
              <a:rPr lang="en-GB" altLang="en-US" dirty="0" err="1">
                <a:solidFill>
                  <a:schemeClr val="bg1"/>
                </a:solidFill>
              </a:rPr>
              <a:t>canu</a:t>
            </a:r>
            <a:r>
              <a:rPr lang="en-GB" altLang="en-US" dirty="0">
                <a:solidFill>
                  <a:schemeClr val="bg1"/>
                </a:solidFill>
              </a:rPr>
              <a:t>, </a:t>
            </a:r>
            <a:r>
              <a:rPr lang="en-GB" altLang="en-US" dirty="0" err="1">
                <a:solidFill>
                  <a:schemeClr val="bg1"/>
                </a:solidFill>
              </a:rPr>
              <a:t>brodwaith</a:t>
            </a:r>
            <a:r>
              <a:rPr lang="en-GB" altLang="en-US" dirty="0">
                <a:solidFill>
                  <a:schemeClr val="bg1"/>
                </a:solidFill>
              </a:rPr>
              <a:t> ac </a:t>
            </a:r>
            <a:r>
              <a:rPr lang="en-GB" altLang="en-US" dirty="0" err="1">
                <a:solidFill>
                  <a:schemeClr val="bg1"/>
                </a:solidFill>
              </a:rPr>
              <a:t>osgo</a:t>
            </a:r>
            <a:r>
              <a:rPr lang="en-GB" altLang="en-US" dirty="0">
                <a:solidFill>
                  <a:schemeClr val="bg1"/>
                </a:solidFill>
              </a:rPr>
              <a:t>. </a:t>
            </a:r>
          </a:p>
          <a:p>
            <a:r>
              <a:rPr lang="en-GB" altLang="en-US" dirty="0" err="1">
                <a:solidFill>
                  <a:schemeClr val="bg1"/>
                </a:solidFill>
              </a:rPr>
              <a:t>Roedd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hi’n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bwysig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iddyn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nhw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beidio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dysgu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gormod</a:t>
            </a:r>
            <a:r>
              <a:rPr lang="en-GB" altLang="en-US" dirty="0">
                <a:solidFill>
                  <a:schemeClr val="bg1"/>
                </a:solidFill>
              </a:rPr>
              <a:t>, </a:t>
            </a:r>
            <a:r>
              <a:rPr lang="en-GB" altLang="en-US" dirty="0" err="1">
                <a:solidFill>
                  <a:schemeClr val="bg1"/>
                </a:solidFill>
              </a:rPr>
              <a:t>a’i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gwneud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yn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anodd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dod</a:t>
            </a:r>
            <a:r>
              <a:rPr lang="en-GB" altLang="en-US" dirty="0">
                <a:solidFill>
                  <a:schemeClr val="bg1"/>
                </a:solidFill>
              </a:rPr>
              <a:t> o </a:t>
            </a:r>
            <a:r>
              <a:rPr lang="en-GB" altLang="en-US" dirty="0" err="1">
                <a:solidFill>
                  <a:schemeClr val="bg1"/>
                </a:solidFill>
              </a:rPr>
              <a:t>hyd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i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ŵr</a:t>
            </a:r>
            <a:r>
              <a:rPr lang="en-GB" altLang="en-US" dirty="0">
                <a:solidFill>
                  <a:schemeClr val="bg1"/>
                </a:solidFill>
              </a:rPr>
              <a:t> 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2">
                <a:gamma/>
                <a:tint val="0"/>
                <a:invGamma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49E6090-397E-4CD1-A91C-33AC5C1F8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GB" altLang="en-US" sz="4000" dirty="0">
                <a:solidFill>
                  <a:schemeClr val="bg1"/>
                </a:solidFill>
              </a:rPr>
              <a:t>Plant </a:t>
            </a:r>
            <a:r>
              <a:rPr lang="en-GB" altLang="en-US" sz="4000" dirty="0" err="1">
                <a:solidFill>
                  <a:schemeClr val="bg1"/>
                </a:solidFill>
              </a:rPr>
              <a:t>tlawd</a:t>
            </a:r>
            <a:r>
              <a:rPr lang="en-GB" altLang="en-US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E178FDE-16AF-4898-BDFC-542EFB3FD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81074"/>
            <a:ext cx="8229600" cy="5343525"/>
          </a:xfrm>
        </p:spPr>
        <p:txBody>
          <a:bodyPr/>
          <a:lstStyle/>
          <a:p>
            <a:r>
              <a:rPr lang="en-GB" altLang="en-US" sz="2800" dirty="0" err="1"/>
              <a:t>Roedd</a:t>
            </a:r>
            <a:r>
              <a:rPr lang="en-GB" altLang="en-US" sz="2800" dirty="0"/>
              <a:t> plant </a:t>
            </a:r>
            <a:r>
              <a:rPr lang="en-GB" altLang="en-US" sz="2800" dirty="0" err="1"/>
              <a:t>tlawd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mynd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ysgolion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elusen</a:t>
            </a:r>
            <a:r>
              <a:rPr lang="en-GB" altLang="en-US" sz="2800" dirty="0"/>
              <a:t> am </a:t>
            </a:r>
            <a:r>
              <a:rPr lang="en-GB" altLang="en-US" sz="2800" dirty="0" err="1"/>
              <a:t>ddim</a:t>
            </a:r>
            <a:r>
              <a:rPr lang="en-GB" altLang="en-US" sz="2800" dirty="0"/>
              <a:t>, neu </a:t>
            </a:r>
            <a:r>
              <a:rPr lang="en-GB" altLang="en-US" sz="2800" dirty="0" err="1"/>
              <a:t>ysgolion</a:t>
            </a:r>
            <a:r>
              <a:rPr lang="en-GB" altLang="en-US" sz="2800" dirty="0"/>
              <a:t> '</a:t>
            </a:r>
            <a:r>
              <a:rPr lang="en-GB" altLang="en-US" sz="2800" b="1" dirty="0"/>
              <a:t>Dame</a:t>
            </a:r>
            <a:r>
              <a:rPr lang="en-GB" altLang="en-US" sz="2800" dirty="0"/>
              <a:t>’ (Ysgol Hen </a:t>
            </a:r>
            <a:r>
              <a:rPr lang="en-GB" altLang="en-US" sz="2800" dirty="0" err="1"/>
              <a:t>Ferch</a:t>
            </a:r>
            <a:r>
              <a:rPr lang="en-GB" altLang="en-US" sz="2800" dirty="0"/>
              <a:t>), </a:t>
            </a:r>
            <a:r>
              <a:rPr lang="en-GB" altLang="en-US" sz="2800" dirty="0" err="1"/>
              <a:t>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blant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bach</a:t>
            </a:r>
            <a:r>
              <a:rPr lang="en-GB" altLang="en-US" sz="2800" dirty="0"/>
              <a:t>. </a:t>
            </a:r>
            <a:r>
              <a:rPr lang="en-GB" altLang="en-US" sz="2800" dirty="0" err="1"/>
              <a:t>Fe’u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gelwid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Ysgolion</a:t>
            </a:r>
            <a:r>
              <a:rPr lang="en-GB" altLang="en-US" sz="2800" dirty="0"/>
              <a:t> Hen </a:t>
            </a:r>
            <a:r>
              <a:rPr lang="en-GB" altLang="en-US" sz="2800" dirty="0" err="1"/>
              <a:t>Ferch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gan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mai</a:t>
            </a:r>
            <a:r>
              <a:rPr lang="en-GB" altLang="en-US" sz="2800" dirty="0"/>
              <a:t> hen </a:t>
            </a:r>
            <a:r>
              <a:rPr lang="en-GB" altLang="en-US" sz="2800" dirty="0" err="1"/>
              <a:t>ferched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oedd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rheoli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fel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arfer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ym</a:t>
            </a:r>
            <a:r>
              <a:rPr lang="en-GB" altLang="en-US" sz="2800" dirty="0"/>
              <a:t> </a:t>
            </a:r>
            <a:r>
              <a:rPr lang="en-GB" altLang="en-US" sz="2800" dirty="0" err="1"/>
              <a:t>mharlwr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blaen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cartrefi</a:t>
            </a:r>
            <a:r>
              <a:rPr lang="en-GB" altLang="en-US" sz="2800" dirty="0"/>
              <a:t>. </a:t>
            </a:r>
            <a:r>
              <a:rPr lang="en-GB" altLang="en-US" sz="2800" dirty="0" err="1"/>
              <a:t>Doedd</a:t>
            </a:r>
            <a:r>
              <a:rPr lang="en-GB" altLang="en-US" sz="2800" dirty="0"/>
              <a:t> dim </a:t>
            </a:r>
            <a:r>
              <a:rPr lang="en-GB" altLang="en-US" sz="2800" dirty="0" err="1"/>
              <a:t>seddi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desgiau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na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llyfrau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iawn</a:t>
            </a:r>
            <a:r>
              <a:rPr lang="en-GB" altLang="en-US" sz="2800" dirty="0"/>
              <a:t>. </a:t>
            </a:r>
          </a:p>
          <a:p>
            <a:r>
              <a:rPr lang="en-GB" altLang="en-US" sz="2800" dirty="0" err="1"/>
              <a:t>Roeddynt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hefyd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mynd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i’r</a:t>
            </a:r>
            <a:r>
              <a:rPr lang="en-GB" altLang="en-US" sz="2800" dirty="0"/>
              <a:t> </a:t>
            </a:r>
            <a:r>
              <a:rPr lang="en-GB" altLang="en-US" sz="2800" b="1" dirty="0"/>
              <a:t>Ysgol Sul </a:t>
            </a:r>
            <a:r>
              <a:rPr lang="en-GB" altLang="en-US" sz="2800" dirty="0"/>
              <a:t>dan </a:t>
            </a:r>
            <a:r>
              <a:rPr lang="en-GB" altLang="en-US" sz="2800" dirty="0" err="1"/>
              <a:t>reolaeth</a:t>
            </a:r>
            <a:r>
              <a:rPr lang="en-GB" altLang="en-US" sz="2800" dirty="0"/>
              <a:t> </a:t>
            </a:r>
            <a:r>
              <a:rPr lang="en-GB" altLang="en-US" sz="2800" dirty="0" err="1"/>
              <a:t>capeli</a:t>
            </a:r>
            <a:r>
              <a:rPr lang="en-GB" altLang="en-US" sz="2800" dirty="0"/>
              <a:t> ac </a:t>
            </a:r>
            <a:r>
              <a:rPr lang="en-GB" altLang="en-US" sz="2800" dirty="0" err="1"/>
              <a:t>eglwysi</a:t>
            </a:r>
            <a:r>
              <a:rPr lang="en-GB" altLang="en-US" sz="2800" dirty="0"/>
              <a:t>.</a:t>
            </a:r>
            <a:r>
              <a:rPr lang="en-GB" altLang="en-US" sz="2800" b="1" dirty="0"/>
              <a:t> </a:t>
            </a:r>
            <a:r>
              <a:rPr lang="en-GB" altLang="en-US" sz="2800" dirty="0" err="1"/>
              <a:t>Roeddynt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dysgu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straeon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o’r</a:t>
            </a:r>
            <a:r>
              <a:rPr lang="en-GB" altLang="en-US" sz="2800" dirty="0"/>
              <a:t> </a:t>
            </a:r>
            <a:r>
              <a:rPr lang="en-GB" altLang="en-US" sz="2800" dirty="0" err="1"/>
              <a:t>Beibl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yno</a:t>
            </a:r>
            <a:r>
              <a:rPr lang="en-GB" altLang="en-US" sz="2800" dirty="0"/>
              <a:t> ac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dysgu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darllen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dipyn</a:t>
            </a:r>
            <a:r>
              <a:rPr lang="en-GB" altLang="en-US" sz="2800" dirty="0"/>
              <a:t>. </a:t>
            </a:r>
            <a:r>
              <a:rPr lang="en-GB" altLang="en-US" sz="2800" dirty="0" err="1"/>
              <a:t>Roedd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rhaid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blant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fod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lan</a:t>
            </a:r>
            <a:r>
              <a:rPr lang="en-GB" altLang="en-US" sz="2800" dirty="0"/>
              <a:t> ac </a:t>
            </a:r>
            <a:r>
              <a:rPr lang="en-GB" altLang="en-US" sz="2800" dirty="0" err="1"/>
              <a:t>wedi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gwisgo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weddus</a:t>
            </a:r>
            <a:r>
              <a:rPr lang="en-GB" altLang="en-US" sz="2800" dirty="0"/>
              <a:t>. </a:t>
            </a:r>
            <a:r>
              <a:rPr lang="en-GB" altLang="en-US" sz="2800" dirty="0" err="1"/>
              <a:t>Os</a:t>
            </a:r>
            <a:r>
              <a:rPr lang="en-GB" altLang="en-US" sz="2800" dirty="0"/>
              <a:t> </a:t>
            </a:r>
            <a:r>
              <a:rPr lang="en-GB" altLang="en-US" sz="2800" dirty="0" err="1"/>
              <a:t>oeddynt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frwnt</a:t>
            </a:r>
            <a:r>
              <a:rPr lang="en-GB" altLang="en-US" sz="2800" dirty="0"/>
              <a:t> neu </a:t>
            </a:r>
            <a:r>
              <a:rPr lang="en-GB" altLang="en-US" sz="2800" dirty="0" err="1"/>
              <a:t>yn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flêr</a:t>
            </a:r>
            <a:r>
              <a:rPr lang="en-GB" altLang="en-US" sz="2800" dirty="0"/>
              <a:t>, </a:t>
            </a:r>
            <a:r>
              <a:rPr lang="en-GB" altLang="en-US" sz="2800" dirty="0" err="1"/>
              <a:t>cawsant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eu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gwrthod</a:t>
            </a:r>
            <a:r>
              <a:rPr lang="en-GB" altLang="en-US" sz="28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termark">
  <a:themeElements>
    <a:clrScheme name="Watermark 8">
      <a:dk1>
        <a:srgbClr val="1C1C1C"/>
      </a:dk1>
      <a:lt1>
        <a:srgbClr val="FFFFCC"/>
      </a:lt1>
      <a:dk2>
        <a:srgbClr val="390B20"/>
      </a:dk2>
      <a:lt2>
        <a:srgbClr val="FFFFCC"/>
      </a:lt2>
      <a:accent1>
        <a:srgbClr val="FF916F"/>
      </a:accent1>
      <a:accent2>
        <a:srgbClr val="561450"/>
      </a:accent2>
      <a:accent3>
        <a:srgbClr val="AEAAAB"/>
      </a:accent3>
      <a:accent4>
        <a:srgbClr val="DADAAE"/>
      </a:accent4>
      <a:accent5>
        <a:srgbClr val="FFC7BB"/>
      </a:accent5>
      <a:accent6>
        <a:srgbClr val="4D1148"/>
      </a:accent6>
      <a:hlink>
        <a:srgbClr val="637D95"/>
      </a:hlink>
      <a:folHlink>
        <a:srgbClr val="FFCC00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1527</Words>
  <Application>Microsoft Macintosh PowerPoint</Application>
  <PresentationFormat>On-screen Show (4:3)</PresentationFormat>
  <Paragraphs>97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Parchment</vt:lpstr>
      <vt:lpstr>Times New Roman</vt:lpstr>
      <vt:lpstr>Wingdings</vt:lpstr>
      <vt:lpstr>Default Design</vt:lpstr>
      <vt:lpstr>Watermark</vt:lpstr>
      <vt:lpstr>Orbit</vt:lpstr>
      <vt:lpstr>Oes Fictoria .</vt:lpstr>
      <vt:lpstr>PowerPoint Presentation</vt:lpstr>
      <vt:lpstr>Beth ydych chi’n meddwl oedd plant Oes Fictoria yn gwisgo ? </vt:lpstr>
      <vt:lpstr>Teganau a Gemau yn y feithrinfa.</vt:lpstr>
      <vt:lpstr>Teganau  a gemau eraill</vt:lpstr>
      <vt:lpstr>Ysgolion Oes Fictoria.</vt:lpstr>
      <vt:lpstr>Plant cyfoethog </vt:lpstr>
      <vt:lpstr>PowerPoint Presentation</vt:lpstr>
      <vt:lpstr>Plant tlawd.</vt:lpstr>
      <vt:lpstr>PowerPoint Presentation</vt:lpstr>
      <vt:lpstr>PowerPoint Presentation</vt:lpstr>
      <vt:lpstr>Felly, pam neiwdiodd pethau ? </vt:lpstr>
      <vt:lpstr>PowerPoint Presentation</vt:lpstr>
      <vt:lpstr>PowerPoint Presentation</vt:lpstr>
      <vt:lpstr>Sut beth oedd diwrnod ysgol ?</vt:lpstr>
      <vt:lpstr>Yn y cyfamser, yng Nghymru…</vt:lpstr>
      <vt:lpstr>Ac felly, cychwynnodd y defnydd o’r ‘Welsh Not’</vt:lpstr>
      <vt:lpstr>PowerPoint Presentation</vt:lpstr>
      <vt:lpstr>Dyddiadau pwysig eraill.</vt:lpstr>
      <vt:lpstr>PowerPoint Presentation</vt:lpstr>
      <vt:lpstr>Beth ydych chi’n gallu cofio ?</vt:lpstr>
    </vt:vector>
  </TitlesOfParts>
  <Company>Norfolk LEA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Victorians.</dc:title>
  <dc:creator>OEM Preinstalled User</dc:creator>
  <cp:lastModifiedBy>Sian Morgan</cp:lastModifiedBy>
  <cp:revision>25</cp:revision>
  <dcterms:created xsi:type="dcterms:W3CDTF">2008-04-06T13:11:18Z</dcterms:created>
  <dcterms:modified xsi:type="dcterms:W3CDTF">2023-07-04T12:48:34Z</dcterms:modified>
</cp:coreProperties>
</file>