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96" d="100"/>
          <a:sy n="96" d="100"/>
        </p:scale>
        <p:origin x="1616" y="17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3f5a122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3f5a122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3f5a122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3f5a1222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9612"/>
            <a:ext cx="10372301" cy="777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9600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81450"/>
            <a:ext cx="60960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Sebastian Harker</cp:lastModifiedBy>
  <cp:revision>1</cp:revision>
  <dcterms:modified xsi:type="dcterms:W3CDTF">2023-07-05T14:31:30Z</dcterms:modified>
</cp:coreProperties>
</file>