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58000" cy="9144000"/>
  <p:embeddedFontLst>
    <p:embeddedFont>
      <p:font typeface="Patrick Hand" pitchFamily="2" charset="77"/>
      <p:regular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10"/>
    <p:restoredTop sz="94656"/>
  </p:normalViewPr>
  <p:slideViewPr>
    <p:cSldViewPr snapToGrid="0">
      <p:cViewPr varScale="1">
        <p:scale>
          <a:sx n="98" d="100"/>
          <a:sy n="98" d="100"/>
        </p:scale>
        <p:origin x="3440" y="20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1.fntdata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524062382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524062382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57700" y="368502"/>
            <a:ext cx="7044600" cy="115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dirty="0">
                <a:latin typeface="Patrick Hand"/>
                <a:ea typeface="Patrick Hand"/>
                <a:cs typeface="Patrick Hand"/>
                <a:sym typeface="Patrick Hand"/>
              </a:rPr>
              <a:t>Character Profile Sheet</a:t>
            </a:r>
            <a:endParaRPr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57705" y="172465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1851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Name :</a:t>
            </a:r>
            <a:endParaRPr sz="2400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3369" lvl="0" indent="0" algn="l" rtl="0"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Age : </a:t>
            </a:r>
            <a:endParaRPr sz="2400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3369" lvl="0" indent="0" algn="l" rtl="0"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Address : </a:t>
            </a:r>
            <a:endParaRPr sz="2400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1851" lvl="0" indent="0" algn="l" rtl="0">
              <a:spcBef>
                <a:spcPts val="427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Father’s name: </a:t>
            </a:r>
            <a:endParaRPr sz="2400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1851" lvl="0" indent="0" algn="l" rtl="0">
              <a:spcBef>
                <a:spcPts val="425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Mother’s name: </a:t>
            </a:r>
            <a:endParaRPr sz="2400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0839" marR="2185790" lvl="0" indent="-2529" algn="l" rtl="0">
              <a:lnSpc>
                <a:spcPct val="275492"/>
              </a:lnSpc>
              <a:spcBef>
                <a:spcPts val="427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Number of brothers and/or sisters  Brothers and/or sisters : name and age : Brothers and/or sisters : I like :</a:t>
            </a:r>
            <a:endParaRPr sz="2400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1851" lvl="0" indent="0" algn="l" rtl="0"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I don’t like : </a:t>
            </a:r>
            <a:endParaRPr sz="2400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4127" lvl="0" indent="0" algn="l" rtl="0">
              <a:spcBef>
                <a:spcPts val="425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400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Hopes</a:t>
            </a:r>
            <a:r>
              <a:rPr lang="cy" sz="240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: </a:t>
            </a:r>
            <a:endParaRPr sz="2400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257705" y="269966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y" sz="3600" dirty="0">
                <a:latin typeface="Patrick Hand"/>
                <a:ea typeface="Patrick Hand"/>
                <a:cs typeface="Patrick Hand"/>
                <a:sym typeface="Patrick Hand"/>
              </a:rPr>
              <a:t>Red seat questions </a:t>
            </a:r>
            <a:endParaRPr sz="3600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419300" y="1205475"/>
            <a:ext cx="6656400" cy="9174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9679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1. What’s your name 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6151" lvl="0" indent="0" algn="l" rtl="0"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2. Where do you live 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84246" lvl="0" indent="0" algn="l" rtl="0"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3. How old are you 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1851" lvl="0" indent="0" algn="l" rtl="0"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4. Who do you live with 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88548" lvl="0" indent="0" algn="l" rtl="0">
              <a:spcBef>
                <a:spcPts val="233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5. What sort of place is your house ? </a:t>
            </a:r>
          </a:p>
          <a:p>
            <a:pPr marL="88548" lvl="0" indent="0" algn="l" rtl="0">
              <a:spcBef>
                <a:spcPts val="233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6. Do you get on with everyone in your family ? </a:t>
            </a:r>
          </a:p>
          <a:p>
            <a:pPr marL="88548" lvl="0" indent="0" algn="l" rtl="0">
              <a:spcBef>
                <a:spcPts val="233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7. How long have you been in school ? </a:t>
            </a:r>
          </a:p>
          <a:p>
            <a:pPr marL="88548" lvl="0" indent="0" algn="l" rtl="0">
              <a:spcBef>
                <a:spcPts val="233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8. </a:t>
            </a:r>
            <a:r>
              <a:rPr lang="en-GB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H</a:t>
            </a: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ave you had to wear the ‘Welsh Not’ ? </a:t>
            </a:r>
          </a:p>
          <a:p>
            <a:pPr marL="88548" lvl="0" indent="0" algn="l" rtl="0">
              <a:spcBef>
                <a:spcPts val="233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9. How did that feel 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99679" marR="578096" lvl="0" indent="0" algn="l" rtl="0">
              <a:lnSpc>
                <a:spcPct val="183661"/>
              </a:lnSpc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10. Do you have brothers or sisters in school ? </a:t>
            </a:r>
          </a:p>
          <a:p>
            <a:pPr marL="99679" marR="578096" lvl="0" indent="0" algn="l" rtl="0">
              <a:lnSpc>
                <a:spcPct val="183661"/>
              </a:lnSpc>
              <a:spcBef>
                <a:spcPts val="401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15. Have you got a dream 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99679" lvl="0" indent="0" algn="l" rtl="0">
              <a:spcBef>
                <a:spcPts val="42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16. So you have fears ? 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99679" lvl="0" indent="0" algn="l" rtl="0"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17. What are your interests ? </a:t>
            </a:r>
            <a:endParaRPr sz="2392" dirty="0">
              <a:solidFill>
                <a:schemeClr val="dk1"/>
              </a:solidFill>
              <a:latin typeface="Patrick Hand"/>
              <a:ea typeface="Patrick Hand"/>
              <a:cs typeface="Patrick Hand"/>
              <a:sym typeface="Patrick Hand"/>
            </a:endParaRPr>
          </a:p>
          <a:p>
            <a:pPr marL="71092" marR="654775" lvl="0" indent="28587" algn="l" rtl="0">
              <a:lnSpc>
                <a:spcPct val="90325"/>
              </a:lnSpc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y" sz="2392" dirty="0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18. Outside school, who do you spend time with </a:t>
            </a:r>
            <a:r>
              <a:rPr lang="cy" sz="2392">
                <a:solidFill>
                  <a:schemeClr val="dk1"/>
                </a:solidFill>
                <a:latin typeface="Patrick Hand"/>
                <a:ea typeface="Patrick Hand"/>
                <a:cs typeface="Patrick Hand"/>
                <a:sym typeface="Patrick Hand"/>
              </a:rPr>
              <a:t>? </a:t>
            </a:r>
            <a:endParaRPr sz="1800" dirty="0"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176</Words>
  <Application>Microsoft Macintosh PowerPoint</Application>
  <PresentationFormat>Custom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Patrick Hand</vt:lpstr>
      <vt:lpstr>Arial</vt:lpstr>
      <vt:lpstr>Simple Light</vt:lpstr>
      <vt:lpstr>Character Profile Sheet</vt:lpstr>
      <vt:lpstr>Red seat questions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Taflen Proffil Cymeriad</dc:title>
  <cp:lastModifiedBy>Sian Morgan</cp:lastModifiedBy>
  <cp:revision>4</cp:revision>
  <dcterms:modified xsi:type="dcterms:W3CDTF">2023-07-03T13:19:58Z</dcterms:modified>
</cp:coreProperties>
</file>