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10691813" cy="7559675"/>
  <p:notesSz cx="7559675" cy="10691813"/>
  <p:embeddedFontLst>
    <p:embeddedFont>
      <p:font typeface="Mali" pitchFamily="2" charset="-34"/>
      <p:regular r:id="rId6"/>
      <p:bold r:id="rId7"/>
      <p:italic r:id="rId8"/>
      <p:boldItalic r:id="rId9"/>
    </p:embeddedFont>
    <p:embeddedFont>
      <p:font typeface="Titan One" panose="02000000000000000000" pitchFamily="2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36"/>
  </p:normalViewPr>
  <p:slideViewPr>
    <p:cSldViewPr snapToGrid="0">
      <p:cViewPr varScale="1">
        <p:scale>
          <a:sx n="76" d="100"/>
          <a:sy n="76" d="100"/>
        </p:scale>
        <p:origin x="2072" y="19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184cf92e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184cf92e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184cf92e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184cf92e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59612" cy="7255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4400" y="152400"/>
            <a:ext cx="5275199" cy="72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100" y="1185877"/>
            <a:ext cx="2479799" cy="362760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325100" y="277925"/>
            <a:ext cx="8041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3600">
                <a:latin typeface="Titan One"/>
                <a:ea typeface="Titan One"/>
                <a:cs typeface="Titan One"/>
                <a:sym typeface="Titan One"/>
              </a:rPr>
              <a:t>Alfred Russel Wallace</a:t>
            </a:r>
            <a:endParaRPr sz="3600">
              <a:latin typeface="Titan One"/>
              <a:ea typeface="Titan One"/>
              <a:cs typeface="Titan One"/>
              <a:sym typeface="Titan One"/>
            </a:endParaRPr>
          </a:p>
        </p:txBody>
      </p:sp>
      <p:cxnSp>
        <p:nvCxnSpPr>
          <p:cNvPr id="62" name="Google Shape;62;p14"/>
          <p:cNvCxnSpPr/>
          <p:nvPr/>
        </p:nvCxnSpPr>
        <p:spPr>
          <a:xfrm rot="10800000">
            <a:off x="2871950" y="1871450"/>
            <a:ext cx="1130400" cy="555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" name="Google Shape;63;p14"/>
          <p:cNvSpPr txBox="1"/>
          <p:nvPr/>
        </p:nvSpPr>
        <p:spPr>
          <a:xfrm>
            <a:off x="555875" y="1318250"/>
            <a:ext cx="2649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1900">
                <a:latin typeface="Mali"/>
                <a:ea typeface="Mali"/>
                <a:cs typeface="Mali"/>
                <a:sym typeface="Mali"/>
              </a:rPr>
              <a:t>Beth yw ei waith ef?</a:t>
            </a:r>
            <a:endParaRPr sz="1900"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7267700" y="1318250"/>
            <a:ext cx="2649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1900">
                <a:latin typeface="Mali"/>
                <a:ea typeface="Mali"/>
                <a:cs typeface="Mali"/>
                <a:sym typeface="Mali"/>
              </a:rPr>
              <a:t>Ei ddillad: </a:t>
            </a:r>
            <a:endParaRPr sz="1900">
              <a:latin typeface="Mali"/>
              <a:ea typeface="Mali"/>
              <a:cs typeface="Mali"/>
              <a:sym typeface="Mali"/>
            </a:endParaRPr>
          </a:p>
        </p:txBody>
      </p:sp>
      <p:cxnSp>
        <p:nvCxnSpPr>
          <p:cNvPr id="65" name="Google Shape;65;p14"/>
          <p:cNvCxnSpPr>
            <a:endCxn id="64" idx="1"/>
          </p:cNvCxnSpPr>
          <p:nvPr/>
        </p:nvCxnSpPr>
        <p:spPr>
          <a:xfrm rot="10800000" flipH="1">
            <a:off x="6730400" y="1556750"/>
            <a:ext cx="537300" cy="870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" name="Google Shape;66;p14"/>
          <p:cNvSpPr txBox="1"/>
          <p:nvPr/>
        </p:nvSpPr>
        <p:spPr>
          <a:xfrm>
            <a:off x="638350" y="4046225"/>
            <a:ext cx="2649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1900">
                <a:latin typeface="Mali"/>
                <a:ea typeface="Mali"/>
                <a:cs typeface="Mali"/>
                <a:sym typeface="Mali"/>
              </a:rPr>
              <a:t>Hoff bethau:</a:t>
            </a:r>
            <a:endParaRPr sz="1900">
              <a:latin typeface="Mali"/>
              <a:ea typeface="Mali"/>
              <a:cs typeface="Mali"/>
              <a:sym typeface="Mali"/>
            </a:endParaRPr>
          </a:p>
        </p:txBody>
      </p:sp>
      <p:cxnSp>
        <p:nvCxnSpPr>
          <p:cNvPr id="67" name="Google Shape;67;p14"/>
          <p:cNvCxnSpPr/>
          <p:nvPr/>
        </p:nvCxnSpPr>
        <p:spPr>
          <a:xfrm rot="10800000">
            <a:off x="2501450" y="4280400"/>
            <a:ext cx="1500900" cy="370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" name="Google Shape;68;p14"/>
          <p:cNvSpPr txBox="1"/>
          <p:nvPr/>
        </p:nvSpPr>
        <p:spPr>
          <a:xfrm>
            <a:off x="7702225" y="4046225"/>
            <a:ext cx="2649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1900">
                <a:latin typeface="Mali"/>
                <a:ea typeface="Mali"/>
                <a:cs typeface="Mali"/>
                <a:sym typeface="Mali"/>
              </a:rPr>
              <a:t>Edrychiad:</a:t>
            </a:r>
            <a:endParaRPr sz="1900">
              <a:latin typeface="Mali"/>
              <a:ea typeface="Mali"/>
              <a:cs typeface="Mali"/>
              <a:sym typeface="Mali"/>
            </a:endParaRPr>
          </a:p>
        </p:txBody>
      </p:sp>
      <p:cxnSp>
        <p:nvCxnSpPr>
          <p:cNvPr id="69" name="Google Shape;69;p14"/>
          <p:cNvCxnSpPr/>
          <p:nvPr/>
        </p:nvCxnSpPr>
        <p:spPr>
          <a:xfrm rot="10800000" flipH="1">
            <a:off x="6689650" y="4280400"/>
            <a:ext cx="807300" cy="722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" name="Google Shape;70;p14"/>
          <p:cNvCxnSpPr/>
          <p:nvPr/>
        </p:nvCxnSpPr>
        <p:spPr>
          <a:xfrm flipH="1">
            <a:off x="4089425" y="4984400"/>
            <a:ext cx="1570800" cy="5601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" name="Google Shape;71;p14"/>
          <p:cNvSpPr txBox="1"/>
          <p:nvPr/>
        </p:nvSpPr>
        <p:spPr>
          <a:xfrm>
            <a:off x="2849100" y="5365975"/>
            <a:ext cx="2649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1900">
                <a:latin typeface="Mali"/>
                <a:ea typeface="Mali"/>
                <a:cs typeface="Mali"/>
                <a:sym typeface="Mali"/>
              </a:rPr>
              <a:t>Ei deulu:</a:t>
            </a:r>
            <a:endParaRPr sz="1900"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1325100" y="277925"/>
            <a:ext cx="8041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3600">
                <a:latin typeface="Titan One"/>
                <a:ea typeface="Titan One"/>
                <a:cs typeface="Titan One"/>
                <a:sym typeface="Titan One"/>
              </a:rPr>
              <a:t>Enghraifft o dasg Disgriblo - Pili Pala </a:t>
            </a:r>
            <a:endParaRPr sz="3600"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296475" y="1704925"/>
            <a:ext cx="10135500" cy="1800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2100" dirty="0">
                <a:latin typeface="Mali"/>
                <a:ea typeface="Mali"/>
                <a:cs typeface="Mali"/>
                <a:sym typeface="Mali"/>
              </a:rPr>
              <a:t>Mae’r pili pala yn byw lawr yn y goedwig law, mae’n agos at lawr y goedwig law ac yn eistedd ar ddeilen fawr wyrdd. Yn tyfu uwchben y pili-pala mae tair coeden enfawr gyda changhennau enfawr. Mae’r pili-pala yn brydferth iawn, gydag adenydd glas golau. Ar ochrau’r adenydd mae lliw du tywyll yn amlinellu’r adenydd gyda smotyn bach gwyn yn ei dilyn. </a:t>
            </a:r>
            <a:endParaRPr sz="2100" dirty="0"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203775" y="4261750"/>
            <a:ext cx="10320900" cy="31314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</Words>
  <Application>Microsoft Macintosh PowerPoint</Application>
  <PresentationFormat>Custom</PresentationFormat>
  <Paragraphs>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Mali</vt:lpstr>
      <vt:lpstr>Titan One</vt:lpstr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Manon Eames</cp:lastModifiedBy>
  <cp:revision>2</cp:revision>
  <dcterms:modified xsi:type="dcterms:W3CDTF">2023-06-28T13:21:42Z</dcterms:modified>
</cp:coreProperties>
</file>