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7"/>
  </p:notesMasterIdLst>
  <p:sldIdLst>
    <p:sldId id="260" r:id="rId4"/>
    <p:sldId id="257" r:id="rId5"/>
    <p:sldId id="263" r:id="rId6"/>
  </p:sldIdLst>
  <p:sldSz cx="10691813" cy="7559675"/>
  <p:notesSz cx="7559675" cy="10691813"/>
  <p:embeddedFontLst>
    <p:embeddedFont>
      <p:font typeface="Balsamiq Sans" pitchFamily="2" charset="77"/>
      <p:regular r:id="rId8"/>
      <p:bold r:id="rId9"/>
      <p:italic r:id="rId10"/>
      <p:boldItalic r:id="rId11"/>
    </p:embeddedFont>
    <p:embeddedFont>
      <p:font typeface="Delius" panose="02000603000000000000" pitchFamily="2" charset="0"/>
      <p:regular r:id="rId12"/>
    </p:embeddedFont>
    <p:embeddedFont>
      <p:font typeface="Delius Unicase" panose="02000603000000000000" pitchFamily="2" charset="0"/>
      <p:regular r:id="rId13"/>
      <p:bold r:id="rId14"/>
    </p:embeddedFont>
    <p:embeddedFont>
      <p:font typeface="Patrick Hand" pitchFamily="2" charset="77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AA10E2-7029-4E84-9394-B977AB6F625D}">
  <a:tblStyle styleId="{9BAA10E2-7029-4E84-9394-B977AB6F62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626"/>
  </p:normalViewPr>
  <p:slideViewPr>
    <p:cSldViewPr snapToGrid="0">
      <p:cViewPr varScale="1">
        <p:scale>
          <a:sx n="76" d="100"/>
          <a:sy n="76" d="100"/>
        </p:scale>
        <p:origin x="2072" y="184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4.fntdata"/><Relationship Id="rId5" Type="http://schemas.openxmlformats.org/officeDocument/2006/relationships/slide" Target="slides/slide2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524527f08c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524527f08c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3708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524527f08c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524527f08c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524527f08c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6638" y="585788"/>
            <a:ext cx="4148137" cy="2933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524527f08c_0_194:notes"/>
          <p:cNvSpPr txBox="1">
            <a:spLocks noGrp="1"/>
          </p:cNvSpPr>
          <p:nvPr>
            <p:ph type="body" idx="1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37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17425" tIns="117425" rIns="117425" bIns="117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117425" tIns="117425" rIns="117425" bIns="117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25" tIns="117425" rIns="117425" bIns="117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7425" tIns="117425" rIns="117425" bIns="117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7425" tIns="117425" rIns="117425" bIns="117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25" tIns="117425" rIns="117425" bIns="117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7425" tIns="117425" rIns="117425" bIns="117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7425" tIns="117425" rIns="117425" bIns="117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7425" tIns="117425" rIns="117425" bIns="117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25" tIns="117425" rIns="117425" bIns="117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7425" tIns="117425" rIns="117425" bIns="117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25" tIns="117425" rIns="117425" bIns="117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800" cy="1110600"/>
          </a:xfrm>
          <a:prstGeom prst="rect">
            <a:avLst/>
          </a:prstGeom>
        </p:spPr>
        <p:txBody>
          <a:bodyPr spcFirstLastPara="1" wrap="square" lIns="117425" tIns="117425" rIns="117425" bIns="117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800" cy="4673100"/>
          </a:xfrm>
          <a:prstGeom prst="rect">
            <a:avLst/>
          </a:prstGeom>
        </p:spPr>
        <p:txBody>
          <a:bodyPr spcFirstLastPara="1" wrap="square" lIns="117425" tIns="117425" rIns="117425" bIns="117425" anchor="t" anchorCtr="0">
            <a:norm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25" tIns="117425" rIns="117425" bIns="117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7425" tIns="117425" rIns="117425" bIns="117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25" tIns="117425" rIns="117425" bIns="117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7425" tIns="117425" rIns="117425" bIns="117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7425" tIns="117425" rIns="117425" bIns="117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7425" tIns="117425" rIns="117425" bIns="117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7425" tIns="117425" rIns="117425" bIns="117425" anchor="ctr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25" tIns="117425" rIns="117425" bIns="117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7425" tIns="117425" rIns="117425" bIns="117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25" tIns="117425" rIns="117425" bIns="117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7425" tIns="117425" rIns="117425" bIns="117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7425" tIns="117425" rIns="117425" bIns="117425" anchor="t" anchorCtr="0">
            <a:norm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25" tIns="117425" rIns="117425" bIns="117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25" tIns="117425" rIns="117425" bIns="117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17400" tIns="117400" rIns="117400" bIns="1174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117400" tIns="117400" rIns="117400" bIns="1174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00" tIns="117400" rIns="117400" bIns="1174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7400" tIns="117400" rIns="117400" bIns="1174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00" tIns="117400" rIns="117400" bIns="1174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7400" tIns="117400" rIns="117400" bIns="1174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7400" tIns="117400" rIns="117400" bIns="117400" anchor="t" anchorCtr="0">
            <a:normAutofit/>
          </a:bodyPr>
          <a:lstStyle>
            <a:lvl1pPr marL="457200" lvl="0" indent="-374650" rtl="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00" tIns="117400" rIns="117400" bIns="1174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7400" tIns="117400" rIns="117400" bIns="1174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9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7400" tIns="117400" rIns="117400" bIns="117400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113" name="Google Shape;113;p29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7400" tIns="117400" rIns="117400" bIns="117400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00" tIns="117400" rIns="117400" bIns="1174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7400" tIns="117400" rIns="117400" bIns="1174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00" tIns="117400" rIns="117400" bIns="1174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117400" tIns="117400" rIns="117400" bIns="1174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17400" tIns="117400" rIns="117400" bIns="117400" anchor="t" anchorCtr="0">
            <a:norm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00" tIns="117400" rIns="117400" bIns="1174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7400" tIns="117400" rIns="117400" bIns="1174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00" tIns="117400" rIns="117400" bIns="1174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7400" tIns="117400" rIns="117400" bIns="117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7400" tIns="117400" rIns="117400" bIns="1174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7400" tIns="117400" rIns="117400" bIns="1174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7400" tIns="117400" rIns="117400" bIns="117400" anchor="ctr" anchorCtr="0">
            <a:normAutofit/>
          </a:bodyPr>
          <a:lstStyle>
            <a:lvl1pPr marL="457200" lvl="0" indent="-374650" rtl="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00" tIns="117400" rIns="117400" bIns="1174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7400" tIns="117400" rIns="117400" bIns="117400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00" tIns="117400" rIns="117400" bIns="1174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7400" tIns="117400" rIns="117400" bIns="1174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9pPr>
          </a:lstStyle>
          <a:p>
            <a:r>
              <a:t>xx%</a:t>
            </a:r>
          </a:p>
        </p:txBody>
      </p:sp>
      <p:sp>
        <p:nvSpPr>
          <p:cNvPr id="136" name="Google Shape;136;p35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7400" tIns="117400" rIns="117400" bIns="117400" anchor="t" anchorCtr="0">
            <a:normAutofit/>
          </a:bodyPr>
          <a:lstStyle>
            <a:lvl1pPr marL="457200" lvl="0" indent="-374650" algn="ctr" rtl="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00" tIns="117400" rIns="117400" bIns="1174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7400" tIns="117400" rIns="117400" bIns="1174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425" tIns="117425" rIns="117425" bIns="117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425" tIns="117425" rIns="117425" bIns="117425" anchor="t" anchorCtr="0">
            <a:norm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425" tIns="117425" rIns="117425" bIns="117425" anchor="ctr" anchorCtr="0">
            <a:norm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400" tIns="117400" rIns="117400" bIns="1174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400" tIns="117400" rIns="117400" bIns="117400" anchor="t" anchorCtr="0">
            <a:normAutofit/>
          </a:bodyPr>
          <a:lstStyle>
            <a:lvl1pPr marL="457200" lvl="0" indent="-3746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400" tIns="117400" rIns="117400" bIns="117400" anchor="ctr" anchorCtr="0">
            <a:norm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" name="Google Shape;144;p37"/>
          <p:cNvGraphicFramePr/>
          <p:nvPr>
            <p:extLst>
              <p:ext uri="{D42A27DB-BD31-4B8C-83A1-F6EECF244321}">
                <p14:modId xmlns:p14="http://schemas.microsoft.com/office/powerpoint/2010/main" val="2727998061"/>
              </p:ext>
            </p:extLst>
          </p:nvPr>
        </p:nvGraphicFramePr>
        <p:xfrm>
          <a:off x="285750" y="1220400"/>
          <a:ext cx="10066125" cy="2115625"/>
        </p:xfrm>
        <a:graphic>
          <a:graphicData uri="http://schemas.openxmlformats.org/drawingml/2006/table">
            <a:tbl>
              <a:tblPr>
                <a:noFill/>
                <a:tableStyleId>{9BAA10E2-7029-4E84-9394-B977AB6F625D}</a:tableStyleId>
              </a:tblPr>
              <a:tblGrid>
                <a:gridCol w="335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2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2200" dirty="0">
                          <a:latin typeface="Balsamiq Sans"/>
                          <a:ea typeface="Balsamiq Sans"/>
                          <a:cs typeface="Balsamiq Sans"/>
                          <a:sym typeface="Balsamiq Sans"/>
                        </a:rPr>
                        <a:t>Instruments</a:t>
                      </a:r>
                      <a:endParaRPr sz="2200" dirty="0">
                        <a:latin typeface="Balsamiq Sans"/>
                        <a:ea typeface="Balsamiq Sans"/>
                        <a:cs typeface="Balsamiq Sans"/>
                        <a:sym typeface="Balsamiq Sans"/>
                      </a:endParaRPr>
                    </a:p>
                  </a:txBody>
                  <a:tcPr marL="91450" marR="91450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2200" dirty="0">
                          <a:latin typeface="Balsamiq Sans"/>
                          <a:ea typeface="Balsamiq Sans"/>
                          <a:cs typeface="Balsamiq Sans"/>
                          <a:sym typeface="Balsamiq Sans"/>
                        </a:rPr>
                        <a:t>Tempo</a:t>
                      </a:r>
                      <a:endParaRPr sz="2200" dirty="0">
                        <a:latin typeface="Balsamiq Sans"/>
                        <a:ea typeface="Balsamiq Sans"/>
                        <a:cs typeface="Balsamiq Sans"/>
                        <a:sym typeface="Balsamiq Sans"/>
                      </a:endParaRPr>
                    </a:p>
                  </a:txBody>
                  <a:tcPr marL="91450" marR="91450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2200" dirty="0">
                          <a:latin typeface="Balsamiq Sans"/>
                          <a:ea typeface="Balsamiq Sans"/>
                          <a:cs typeface="Balsamiq Sans"/>
                          <a:sym typeface="Balsamiq Sans"/>
                        </a:rPr>
                        <a:t>Dynamic</a:t>
                      </a:r>
                      <a:endParaRPr sz="2200" dirty="0">
                        <a:latin typeface="Balsamiq Sans"/>
                        <a:ea typeface="Balsamiq Sans"/>
                        <a:cs typeface="Balsamiq Sans"/>
                        <a:sym typeface="Balsamiq Sans"/>
                      </a:endParaRPr>
                    </a:p>
                  </a:txBody>
                  <a:tcPr marL="91450" marR="91450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3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/>
                    </a:p>
                  </a:txBody>
                  <a:tcPr marL="91450" marR="91450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5" name="Google Shape;14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037" y="1164806"/>
            <a:ext cx="1322622" cy="87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9075" y="1606877"/>
            <a:ext cx="554471" cy="352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2770" y="1484196"/>
            <a:ext cx="761294" cy="548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89478" y="1559255"/>
            <a:ext cx="419253" cy="428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24675" y="1502044"/>
            <a:ext cx="561893" cy="42859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7"/>
          <p:cNvSpPr txBox="1"/>
          <p:nvPr/>
        </p:nvSpPr>
        <p:spPr>
          <a:xfrm>
            <a:off x="364500" y="100342"/>
            <a:ext cx="9963000" cy="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425" tIns="117425" rIns="117425" bIns="117425" anchor="b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 dirty="0">
                <a:solidFill>
                  <a:srgbClr val="000000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R</a:t>
            </a:r>
            <a:r>
              <a:rPr lang="cy" sz="3700" dirty="0">
                <a:solidFill>
                  <a:srgbClr val="000000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esponding to the music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3700" dirty="0">
                <a:solidFill>
                  <a:srgbClr val="000000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 of the amazon </a:t>
            </a:r>
            <a:endParaRPr sz="3700" dirty="0">
              <a:solidFill>
                <a:srgbClr val="000000"/>
              </a:solidFill>
              <a:latin typeface="Delius Unicase"/>
              <a:ea typeface="Delius Unicase"/>
              <a:cs typeface="Delius Unicase"/>
              <a:sym typeface="Delius Unicase"/>
            </a:endParaRPr>
          </a:p>
        </p:txBody>
      </p:sp>
      <p:pic>
        <p:nvPicPr>
          <p:cNvPr id="151" name="Google Shape;151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02068" y="137999"/>
            <a:ext cx="1322615" cy="92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7"/>
          <p:cNvSpPr/>
          <p:nvPr/>
        </p:nvSpPr>
        <p:spPr>
          <a:xfrm>
            <a:off x="191238" y="5233571"/>
            <a:ext cx="3354900" cy="2115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2500" tIns="92500" rIns="92500" bIns="92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7"/>
          <p:cNvSpPr txBox="1"/>
          <p:nvPr/>
        </p:nvSpPr>
        <p:spPr>
          <a:xfrm>
            <a:off x="576936" y="5211387"/>
            <a:ext cx="2583600" cy="71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00" tIns="92500" rIns="92500" bIns="925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1700" b="1" dirty="0">
                <a:latin typeface="Delius"/>
                <a:ea typeface="Delius"/>
                <a:cs typeface="Delius"/>
                <a:sym typeface="Delius"/>
              </a:rPr>
              <a:t>Rhythm-  long/slow notes, smoth, jerky ?</a:t>
            </a:r>
            <a:r>
              <a:rPr lang="cy" sz="1700" dirty="0">
                <a:latin typeface="Delius"/>
                <a:ea typeface="Delius"/>
                <a:cs typeface="Delius"/>
                <a:sym typeface="Delius"/>
              </a:rPr>
              <a:t>?</a:t>
            </a:r>
            <a:endParaRPr sz="1700" dirty="0"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154" name="Google Shape;154;p37"/>
          <p:cNvSpPr/>
          <p:nvPr/>
        </p:nvSpPr>
        <p:spPr>
          <a:xfrm>
            <a:off x="3956706" y="3491807"/>
            <a:ext cx="6371100" cy="3857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5400" tIns="65400" rIns="65400" bIns="65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7"/>
          <p:cNvSpPr/>
          <p:nvPr/>
        </p:nvSpPr>
        <p:spPr>
          <a:xfrm>
            <a:off x="285746" y="3491806"/>
            <a:ext cx="3502500" cy="1548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5400" tIns="65400" rIns="65400" bIns="65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6" name="Google Shape;156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40242" y="3545677"/>
            <a:ext cx="914491" cy="767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5546" y="3753521"/>
            <a:ext cx="1095608" cy="81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62891" y="100422"/>
            <a:ext cx="954762" cy="96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6840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200" y="224000"/>
            <a:ext cx="9552579" cy="56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/>
          <p:nvPr/>
        </p:nvSpPr>
        <p:spPr>
          <a:xfrm>
            <a:off x="609825" y="67050"/>
            <a:ext cx="9254400" cy="5427000"/>
          </a:xfrm>
          <a:prstGeom prst="triangle">
            <a:avLst>
              <a:gd name="adj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9" name="Google Shape;169;p39"/>
          <p:cNvCxnSpPr>
            <a:stCxn id="168" idx="1"/>
            <a:endCxn id="168" idx="5"/>
          </p:cNvCxnSpPr>
          <p:nvPr/>
        </p:nvCxnSpPr>
        <p:spPr>
          <a:xfrm>
            <a:off x="2923425" y="2780550"/>
            <a:ext cx="4627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" name="Google Shape;170;p39"/>
          <p:cNvCxnSpPr/>
          <p:nvPr/>
        </p:nvCxnSpPr>
        <p:spPr>
          <a:xfrm>
            <a:off x="5176775" y="2765250"/>
            <a:ext cx="60300" cy="2729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1" name="Google Shape;171;p39"/>
          <p:cNvSpPr txBox="1"/>
          <p:nvPr/>
        </p:nvSpPr>
        <p:spPr>
          <a:xfrm>
            <a:off x="3078200" y="150625"/>
            <a:ext cx="12384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9"/>
          <p:cNvSpPr txBox="1"/>
          <p:nvPr/>
        </p:nvSpPr>
        <p:spPr>
          <a:xfrm>
            <a:off x="3979333" y="1930400"/>
            <a:ext cx="2455334" cy="55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2400" b="1" dirty="0">
                <a:latin typeface="Patrick Hand"/>
                <a:ea typeface="Patrick Hand"/>
                <a:cs typeface="Patrick Hand"/>
                <a:sym typeface="Patrick Hand"/>
              </a:rPr>
              <a:t>Excellent Elements</a:t>
            </a:r>
            <a:endParaRPr sz="2400" b="1"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73" name="Google Shape;173;p39"/>
          <p:cNvSpPr txBox="1"/>
          <p:nvPr/>
        </p:nvSpPr>
        <p:spPr>
          <a:xfrm>
            <a:off x="2847225" y="2704350"/>
            <a:ext cx="23049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2400" b="1" dirty="0">
                <a:latin typeface="Patrick Hand"/>
                <a:ea typeface="Patrick Hand"/>
                <a:cs typeface="Patrick Hand"/>
                <a:sym typeface="Patrick Hand"/>
              </a:rPr>
              <a:t>Good Elements</a:t>
            </a:r>
            <a:endParaRPr sz="2400" b="1"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74" name="Google Shape;174;p39"/>
          <p:cNvSpPr txBox="1"/>
          <p:nvPr/>
        </p:nvSpPr>
        <p:spPr>
          <a:xfrm>
            <a:off x="5346000" y="2704350"/>
            <a:ext cx="23049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2400" b="1" dirty="0">
                <a:latin typeface="Patrick Hand"/>
                <a:ea typeface="Patrick Hand"/>
                <a:cs typeface="Patrick Hand"/>
                <a:sym typeface="Patrick Hand"/>
              </a:rPr>
              <a:t>Need Improvement</a:t>
            </a:r>
            <a:endParaRPr sz="2400" b="1"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  <p:extLst>
      <p:ext uri="{BB962C8B-B14F-4D97-AF65-F5344CB8AC3E}">
        <p14:creationId xmlns:p14="http://schemas.microsoft.com/office/powerpoint/2010/main" val="233274314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28</Words>
  <Application>Microsoft Macintosh PowerPoint</Application>
  <PresentationFormat>Custom</PresentationFormat>
  <Paragraphs>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Delius Unicase</vt:lpstr>
      <vt:lpstr>Delius</vt:lpstr>
      <vt:lpstr>Patrick Hand</vt:lpstr>
      <vt:lpstr>Balsamiq Sans</vt:lpstr>
      <vt:lpstr>Arial</vt:lpstr>
      <vt:lpstr>Simple Light</vt:lpstr>
      <vt:lpstr>Simple Light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Manon Eames</cp:lastModifiedBy>
  <cp:revision>4</cp:revision>
  <dcterms:modified xsi:type="dcterms:W3CDTF">2023-06-21T10:41:44Z</dcterms:modified>
</cp:coreProperties>
</file>