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REvdy9SK++kg8NslhDuPBDTwi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534C1A-004C-4CA4-9859-4EA3FF3C436D}">
  <a:tblStyle styleId="{A7534C1A-004C-4CA4-9859-4EA3FF3C43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1" d="100"/>
          <a:sy n="91" d="100"/>
        </p:scale>
        <p:origin x="3432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 rot="5400000">
            <a:off x="1843088" y="3495675"/>
            <a:ext cx="7800975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 rot="5400000">
            <a:off x="-1319212" y="2028825"/>
            <a:ext cx="7800975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 rot="5400000">
            <a:off x="411957" y="2064543"/>
            <a:ext cx="603408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>
            <a:spLocks noGrp="1"/>
          </p:cNvSpPr>
          <p:nvPr>
            <p:ph type="pic" idx="2"/>
          </p:nvPr>
        </p:nvSpPr>
        <p:spPr>
          <a:xfrm>
            <a:off x="1344613" y="817563"/>
            <a:ext cx="41148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1344613" y="7156450"/>
            <a:ext cx="4114800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2681288" y="363538"/>
            <a:ext cx="3833812" cy="780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342900" y="1912938"/>
            <a:ext cx="2255838" cy="625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342900" y="2900363"/>
            <a:ext cx="3030538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3"/>
          </p:nvPr>
        </p:nvSpPr>
        <p:spPr>
          <a:xfrm>
            <a:off x="3484563" y="2046288"/>
            <a:ext cx="3030537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4"/>
          </p:nvPr>
        </p:nvSpPr>
        <p:spPr>
          <a:xfrm>
            <a:off x="3484563" y="2900363"/>
            <a:ext cx="3030537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3009900" cy="60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3505200" y="2133600"/>
            <a:ext cx="3009900" cy="60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342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2343150" y="8326437"/>
            <a:ext cx="2171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4914900" y="8326437"/>
            <a:ext cx="160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349500" y="2952750"/>
            <a:ext cx="2879725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5" name="Google Shape;85;p1"/>
          <p:cNvGraphicFramePr/>
          <p:nvPr/>
        </p:nvGraphicFramePr>
        <p:xfrm>
          <a:off x="620712" y="900112"/>
          <a:ext cx="5688000" cy="734375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Oes, mae barf gyda fi.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u="none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 dirty="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i="0" u="none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 dirty="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Beth </a:t>
                      </a:r>
                      <a:r>
                        <a:rPr lang="en-US" sz="3600" b="1" i="0" u="none" dirty="0" err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ydy</a:t>
                      </a:r>
                      <a:r>
                        <a:rPr lang="en-US" sz="3600" b="1" i="0" u="none" dirty="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US" sz="3600" b="1" i="0" u="none" dirty="0" err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dy</a:t>
                      </a:r>
                      <a:r>
                        <a:rPr lang="en-US" sz="3600" b="1" i="0" u="none" dirty="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36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 dirty="0" err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enw</a:t>
                      </a:r>
                      <a:r>
                        <a:rPr lang="en-US" sz="3600" b="1" i="0" u="none" dirty="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di?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6" name="Google Shape;86;p1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050" y="4859337"/>
            <a:ext cx="865187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j04077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862" y="6948487"/>
            <a:ext cx="8286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050" y="1763712"/>
            <a:ext cx="4968875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10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mic Sans MS"/>
                        <a:buNone/>
                      </a:pPr>
                      <a:r>
                        <a:rPr lang="en-US" sz="32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</a:t>
                      </a: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Nag ydw, dw i ddim yn hoffi teithio mewn llong.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Ble rwyt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ti’n byw?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8" name="Google Shape;168;p10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887" y="6805612"/>
            <a:ext cx="865187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175" y="2195512"/>
            <a:ext cx="4192587" cy="20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11"/>
          <p:cNvGraphicFramePr/>
          <p:nvPr/>
        </p:nvGraphicFramePr>
        <p:xfrm>
          <a:off x="476250" y="827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Dw i’n byw yn Castell Nedd.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Wyt ti’n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hoffi ffeinio chwilen?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6" name="Google Shape;176;p11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862" y="6877050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137" y="1450975"/>
            <a:ext cx="4003675" cy="297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75" y="6289675"/>
            <a:ext cx="3403600" cy="191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12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Ydw, dw i’n hoffi ffeinio chwilen   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Faint ydy dy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 oed di?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5" name="Google Shape;185;p12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7" y="6948487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850" y="2268537"/>
            <a:ext cx="3182937" cy="21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p13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      </a:t>
                      </a: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Dw i’n naw deg oed.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Ble est ti?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3" name="Google Shape;193;p13" descr="j00897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1835150"/>
            <a:ext cx="2447925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3" descr="j04077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3" descr="j04077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887" y="6948487"/>
            <a:ext cx="865187" cy="86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p14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Es i i</a:t>
                      </a:r>
                      <a:r>
                        <a:rPr lang="en-US" sz="3600" b="1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’</a:t>
                      </a: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 Amason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Beth wnest ti?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i="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1" name="Google Shape;201;p14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7" y="6948487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2875" y="1619250"/>
            <a:ext cx="4176712" cy="27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15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Ffeindias i llawer o pili-pala.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Beth wyt ti’n ysgrifeni?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9" name="Google Shape;209;p15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7" y="6948487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675" y="2051050"/>
            <a:ext cx="4432300" cy="23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5562" y="6343650"/>
            <a:ext cx="2422525" cy="178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16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Dw i’n ysgrifeni llyfr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Oes barf gyda ti?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8" name="Google Shape;218;p16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887" y="6948487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600" y="1763712"/>
            <a:ext cx="1825625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9312" y="637222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2"/>
          <p:cNvGraphicFramePr/>
          <p:nvPr/>
        </p:nvGraphicFramePr>
        <p:xfrm>
          <a:off x="620712" y="900112"/>
          <a:ext cx="5688000" cy="734375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Alfred ydw 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u="none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i="0" u="none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i="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Sut mae’r tywydd?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4" name="Google Shape;94;p2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j04077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7" y="6948487"/>
            <a:ext cx="865187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8375" y="1619250"/>
            <a:ext cx="238125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3"/>
          <p:cNvGraphicFramePr/>
          <p:nvPr/>
        </p:nvGraphicFramePr>
        <p:xfrm>
          <a:off x="620712" y="900112"/>
          <a:ext cx="5688000" cy="734375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Mae hi’n braf.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Beth wyt ti’n wisgo?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" name="Google Shape;102;p3" descr="na01680_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2051050"/>
            <a:ext cx="2590800" cy="210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j04077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j040773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4762" y="6948487"/>
            <a:ext cx="865187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4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Dw i’n gwisgo het ddu trowsus gwyn a cot ddu.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  </a:t>
                      </a: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Sut wyt ti?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0" name="Google Shape;110;p4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225" y="7092950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7200" y="2044700"/>
            <a:ext cx="1384300" cy="26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5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Da iawn diolch.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i="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Oes brawd neu chwaer gyda ti?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8" name="Google Shape;118;p5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225" y="7021512"/>
            <a:ext cx="865187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6475" y="1692275"/>
            <a:ext cx="2076450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6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Oes, mae wyth brawd a chwaer gyda fi.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Wyt ti’n hoffi   chwarae pêl droed?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i="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6" name="Google Shape;126;p6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7" y="7021512"/>
            <a:ext cx="865187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862" y="2124075"/>
            <a:ext cx="1039812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37" y="2160587"/>
            <a:ext cx="1039812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7200" y="2149475"/>
            <a:ext cx="1039812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575" y="2119312"/>
            <a:ext cx="1041400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3132137"/>
            <a:ext cx="1041400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2137" y="3132137"/>
            <a:ext cx="1039812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762" y="3132137"/>
            <a:ext cx="1039812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75" y="3132137"/>
            <a:ext cx="1039812" cy="77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7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Nag ydw, dw i ddim yn hoffi  pêl droed.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 Pa liw wyt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  ti’n hoffi?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1" name="Google Shape;141;p7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7" y="6877050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2627312"/>
            <a:ext cx="2633662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1550" y="2792412"/>
            <a:ext cx="2511425" cy="141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7"/>
          <p:cNvCxnSpPr/>
          <p:nvPr/>
        </p:nvCxnSpPr>
        <p:spPr>
          <a:xfrm>
            <a:off x="4149725" y="2792412"/>
            <a:ext cx="1439862" cy="141287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6" name="Google Shape;146;p7"/>
          <p:cNvCxnSpPr/>
          <p:nvPr/>
        </p:nvCxnSpPr>
        <p:spPr>
          <a:xfrm flipH="1">
            <a:off x="4005262" y="2792412"/>
            <a:ext cx="1295400" cy="141287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8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Dw i’n hoffi gwyrdd.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 Wyt ti’n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gwisgo het?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2" name="Google Shape;152;p8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4762" y="7021512"/>
            <a:ext cx="865187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4312" y="1476375"/>
            <a:ext cx="4294187" cy="28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Google Shape;159;p9"/>
          <p:cNvGraphicFramePr/>
          <p:nvPr/>
        </p:nvGraphicFramePr>
        <p:xfrm>
          <a:off x="620712" y="900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{A7534C1A-004C-4CA4-9859-4EA3FF3C436D}</a:tableStyleId>
              </a:tblPr>
              <a:tblGrid>
                <a:gridCol w="5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Ydw, dw i’n gwisgo       het.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  <a:endParaRPr sz="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omic Sans MS"/>
                        <a:buNone/>
                      </a:pPr>
                      <a:r>
                        <a:rPr lang="en-US" sz="3600" b="1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Wyt ti’n hoffi teithio mewn llong?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0" name="Google Shape;160;p9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4716462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 descr="j04077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7" y="7021512"/>
            <a:ext cx="865187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50" y="1763712"/>
            <a:ext cx="2857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Macintosh PowerPoint</Application>
  <PresentationFormat>On-screen Show (4:3)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WEBSTER</dc:creator>
  <cp:lastModifiedBy>Sian Morgan</cp:lastModifiedBy>
  <cp:revision>1</cp:revision>
  <dcterms:created xsi:type="dcterms:W3CDTF">2010-12-06T12:02:02Z</dcterms:created>
  <dcterms:modified xsi:type="dcterms:W3CDTF">2023-07-03T10:24:16Z</dcterms:modified>
</cp:coreProperties>
</file>