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1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7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895-1CB8-42D2-974C-64DDC296282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010-D63E-4312-8FA9-0903CC0C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81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895-1CB8-42D2-974C-64DDC296282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010-D63E-4312-8FA9-0903CC0C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95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895-1CB8-42D2-974C-64DDC296282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010-D63E-4312-8FA9-0903CC0C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77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895-1CB8-42D2-974C-64DDC296282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010-D63E-4312-8FA9-0903CC0C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19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895-1CB8-42D2-974C-64DDC296282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010-D63E-4312-8FA9-0903CC0C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54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895-1CB8-42D2-974C-64DDC296282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010-D63E-4312-8FA9-0903CC0C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8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895-1CB8-42D2-974C-64DDC296282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010-D63E-4312-8FA9-0903CC0C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50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895-1CB8-42D2-974C-64DDC296282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010-D63E-4312-8FA9-0903CC0C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61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895-1CB8-42D2-974C-64DDC296282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010-D63E-4312-8FA9-0903CC0C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69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895-1CB8-42D2-974C-64DDC296282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010-D63E-4312-8FA9-0903CC0C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5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B895-1CB8-42D2-974C-64DDC296282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010-D63E-4312-8FA9-0903CC0C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76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DB895-1CB8-42D2-974C-64DDC2962820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5010-D63E-4312-8FA9-0903CC0C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6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Heliwr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Pili Pala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Stori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gymdeithasol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disgrifio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beth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digwydd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pan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fyddech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chi’n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dod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i weld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sioe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54529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1676" y="457199"/>
            <a:ext cx="6423257" cy="6068291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Unwaith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bod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sioe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dechrau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goleuadau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tywyllu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felly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theatr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mynd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dywyll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iawn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!</a:t>
            </a: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Efallai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byddech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chi’n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ofni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tipyn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bach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ond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peidiwch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â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phoeni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hoffech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adael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theatr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unrhyw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adeg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digon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o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olau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weld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ble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rydych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chi’n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mynd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cynorthwywr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dysgu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yna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helpu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ffeindio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ffordd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18F062-69F2-6FD7-EA05-CAF47AF00189}"/>
              </a:ext>
            </a:extLst>
          </p:cNvPr>
          <p:cNvSpPr txBox="1">
            <a:spLocks/>
          </p:cNvSpPr>
          <p:nvPr/>
        </p:nvSpPr>
        <p:spPr>
          <a:xfrm>
            <a:off x="547176" y="457199"/>
            <a:ext cx="3932237" cy="12469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Paratoi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am y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sioe</a:t>
            </a:r>
            <a:endParaRPr lang="en-GB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_72A8823 | Tv documentary, Documentary film, Documentaries">
            <a:extLst>
              <a:ext uri="{FF2B5EF4-FFF2-40B4-BE49-F238E27FC236}">
                <a16:creationId xmlns:a16="http://schemas.microsoft.com/office/drawing/2014/main" id="{F243E6E8-D661-8BA7-C210-B1FEEA717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90" y="2273623"/>
            <a:ext cx="467360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92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243" y="457199"/>
            <a:ext cx="5835911" cy="5953432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Pan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mae’r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sioe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dechrau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rhaid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eistedd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ddistaw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ac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llonydd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gwahanol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ganeuon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cael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perfformio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ystod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sioe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mae’r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sŵn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rhy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uchel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chi,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mae’n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iawn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gysgodi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clustiau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neu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ddefnyddio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amddiffynwyr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clustiau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rydych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wedi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dod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â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nhw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gyda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chi.</a:t>
            </a: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ydych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angen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gadael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awditoriwm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unrhyw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adeg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gallwch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adael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gyda’ch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cynorthwywr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dysgu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a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bydden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nhw’n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cymryd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i’r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‘chill out zone’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cyntedd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–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lle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tawel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ymlacio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yw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AD992-727F-D564-E584-D2AB7C475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42" y="0"/>
            <a:ext cx="3932237" cy="1246909"/>
          </a:xfrm>
        </p:spPr>
        <p:txBody>
          <a:bodyPr>
            <a:normAutofit/>
          </a:bodyPr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ystod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sioe</a:t>
            </a:r>
            <a:endParaRPr lang="en-GB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Kids Ear Defenders Children - Noise Cancelling Headphones Autism - Passive  Sound Blocking Earmuffs - Kids Ear Protection Earmuffs for Boys, Girls,  Toddlers &amp; Children Age 3-16 Year Old - 20dB NNR :">
            <a:extLst>
              <a:ext uri="{FF2B5EF4-FFF2-40B4-BE49-F238E27FC236}">
                <a16:creationId xmlns:a16="http://schemas.microsoft.com/office/drawing/2014/main" id="{F761D269-C97B-7338-25C8-5EBB9F9C2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0" y="1979271"/>
            <a:ext cx="4305782" cy="430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614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434" y="0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Beth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sy’n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digwydd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ddiwedd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sioe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7138" y="1257300"/>
            <a:ext cx="6499268" cy="4676962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ddiwedd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sioe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pobl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gynulleidfa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clapio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dwylo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ddangos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actorion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bod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nhw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wedi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mwynhau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Mae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gallu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bod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eithaf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sydyn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a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swnllyd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oeddech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wedi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mwynhau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rhywbeth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sioe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gallech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glapio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hefyd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hoffech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785" y="3787726"/>
            <a:ext cx="1902421" cy="182638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Discount Tickets for Broadway, Off-Broadway and off-Off Broadway Shows |  Theatre Development Fund – T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77" y="2461847"/>
            <a:ext cx="3747353" cy="320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964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907A7-476F-A4FF-6577-72F7CE24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37" y="452436"/>
            <a:ext cx="3932237" cy="10699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Sesiwn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cwestiwn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ac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ateb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gyda’r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actorion</a:t>
            </a:r>
            <a:endParaRPr lang="en-US" dirty="0">
              <a:solidFill>
                <a:srgbClr val="002060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99AE5-A870-F390-2F31-0B03751A5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998" y="762653"/>
            <a:ext cx="5189940" cy="593781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Ar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ôl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y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sioe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bydd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sesiwn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cwestiwn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ac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ateb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gyda’r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actorion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. </a:t>
            </a:r>
          </a:p>
          <a:p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Gallech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chi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ofyn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yr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actorion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unrhyw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beth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am y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sioe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–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gallech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chi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ofyn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am y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stori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, y set, y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gwisgoedd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, y props, y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cymeriadau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ayyb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.</a:t>
            </a:r>
          </a:p>
          <a:p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Gallech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chi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roi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eich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dwylo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lan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os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hoffech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chi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ofyn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902030302020204" pitchFamily="66" charset="0"/>
              </a:rPr>
              <a:t>cwestiwn</a:t>
            </a:r>
            <a:r>
              <a:rPr lang="en-US" dirty="0">
                <a:solidFill>
                  <a:srgbClr val="002060"/>
                </a:solidFill>
                <a:latin typeface="Comic Sans MS" panose="030F0902030302020204" pitchFamily="66" charset="0"/>
              </a:rPr>
              <a:t>.</a:t>
            </a:r>
          </a:p>
        </p:txBody>
      </p:sp>
      <p:pic>
        <p:nvPicPr>
          <p:cNvPr id="6" name="Picture 5" descr="A picture containing indoor, table, ceiling, bar&#10;&#10;Description automatically generated">
            <a:extLst>
              <a:ext uri="{FF2B5EF4-FFF2-40B4-BE49-F238E27FC236}">
                <a16:creationId xmlns:a16="http://schemas.microsoft.com/office/drawing/2014/main" id="{4DE64585-53DB-4458-D63B-3EF07A27C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1" y="1872546"/>
            <a:ext cx="4957368" cy="371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06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963" y="0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en-GB" sz="4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Nôl</a:t>
            </a:r>
            <a:r>
              <a:rPr lang="en-GB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i’r</a:t>
            </a:r>
            <a:r>
              <a:rPr lang="en-GB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ysgol</a:t>
            </a:r>
            <a:endParaRPr lang="en-GB" sz="4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Nawr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mae’n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amser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fynd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nôl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i’r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ysgol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bws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aros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bwys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amgueddfa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Eisteddwch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a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gwnewch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siŵr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bod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gwregys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arno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Unwaith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bod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chi’n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cyrraedd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ysgol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arhoswch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bws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nes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bod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cynorthwyydd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dysgu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dweud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2229045"/>
            <a:ext cx="4041575" cy="292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8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88302" y="992187"/>
            <a:ext cx="6172200" cy="4873625"/>
          </a:xfrm>
        </p:spPr>
        <p:txBody>
          <a:bodyPr>
            <a:normAutofit fontScale="92500"/>
          </a:bodyPr>
          <a:lstStyle/>
          <a:p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Rydym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mynd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Abertawe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weld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sioe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ac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ymweld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ag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Amgueddfa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Genedlaethol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Glannau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ac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Amgueddfa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Abertawe.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pethau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gwahanol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weld ac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wneud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ym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mhob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lle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Dyma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beth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fydd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digwydd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ystod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dydd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8DD4E8-855A-AD23-F6E9-AC642D2C5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635" y="380999"/>
            <a:ext cx="5418670" cy="30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0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4690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Y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siwrne</a:t>
            </a:r>
            <a:endParaRPr lang="en-GB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Content Placeholder 4" descr="This Caetano was new to Edwards Coaches in 2011 for Nation… | Flick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94048"/>
            <a:ext cx="6172200" cy="446037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69477"/>
            <a:ext cx="3932237" cy="3899511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Bydden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ni’n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teithio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i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Abertawe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ar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y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bws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.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Bydd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pawb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yn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cymryd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sedd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ac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yn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gwisgo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eu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gwregys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.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Bydd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y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siwrne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yn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cymryd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tua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X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munud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.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Pan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fyddwn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ni’n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cyrraedd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,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bydd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ein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hathro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yn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dweud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pryd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i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ddod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bant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o’r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bws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a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lle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i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resi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902030302020204" pitchFamily="66" charset="0"/>
              </a:rPr>
              <a:t>lan</a:t>
            </a:r>
            <a:r>
              <a:rPr lang="en-GB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89723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556795"/>
          </a:xfrm>
        </p:spPr>
        <p:txBody>
          <a:bodyPr>
            <a:normAutofit fontScale="90000"/>
          </a:bodyPr>
          <a:lstStyle/>
          <a:p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Amgueddfa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Genedlaethol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Glannau</a:t>
            </a:r>
            <a:endParaRPr lang="en-GB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Bydden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ni’n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mynd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Amgueddfa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Genedlaethol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Glannau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Bydden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ni’n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cwrdd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ag actor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dangos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sut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ymchwiliwr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Fictoraidd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paratoi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ydych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angen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gadael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ystafell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am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saib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mae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hynny’n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iawn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dwedwch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wrth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athro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neu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gynorthwyydd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dysgu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5" name="Picture 4" descr="Category:National Waterfront Museum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2" y="2229643"/>
            <a:ext cx="4404907" cy="33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72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46909"/>
          </a:xfrm>
        </p:spPr>
        <p:txBody>
          <a:bodyPr>
            <a:normAutofit/>
          </a:bodyPr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Amgueddfa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Abertawe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93818"/>
            <a:ext cx="3932237" cy="3375170"/>
          </a:xfrm>
          <a:solidFill>
            <a:srgbClr val="FFFF99"/>
          </a:solidFill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267902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Bydden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hefyd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mynd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Amgueddfa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Abertawe.</a:t>
            </a: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Yma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bydden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ni’n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gwrando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gyflwyniad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am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Fictoraidd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ac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edrych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luniau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arteffactau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ac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eitemau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ymwneud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ag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ymchwiliwyr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a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hanes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natur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Gallwch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ymweld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â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gweddill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amgueddfa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gyda’ch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cynorthwyydd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dysgu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6" name="Picture 5" descr="Swansea Museum | Former Royal Institution of South Wales, Bu…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3" y="2279073"/>
            <a:ext cx="4786553" cy="358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5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765" y="89967"/>
            <a:ext cx="3932237" cy="1246909"/>
          </a:xfrm>
        </p:spPr>
        <p:txBody>
          <a:bodyPr>
            <a:normAutofit/>
          </a:bodyPr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Amser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cinio</a:t>
            </a:r>
            <a:endParaRPr lang="en-GB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765" y="1485768"/>
            <a:ext cx="11093019" cy="4336298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Wedyn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hi’n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amser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fwyta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pecyn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bwyd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Bydden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ni’n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bwyta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cinio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dosbarth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Amgueddfa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Genedlaethol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Glannau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Cofiwch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roi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sbwriel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bin.</a:t>
            </a: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ôl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cinio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bydden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ni’n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cerdded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i’r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theatr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hoffech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ddefnyddio’r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tŷ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bach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gofynnwch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i’ch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athro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883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067" y="457198"/>
            <a:ext cx="3932237" cy="1246909"/>
          </a:xfrm>
        </p:spPr>
        <p:txBody>
          <a:bodyPr>
            <a:normAutofit/>
          </a:bodyPr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Theatr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Dylan Thomas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811" y="457198"/>
            <a:ext cx="7225145" cy="6068291"/>
          </a:xfrm>
        </p:spPr>
        <p:txBody>
          <a:bodyPr>
            <a:normAutofit/>
          </a:bodyPr>
          <a:lstStyle/>
          <a:p>
            <a:r>
              <a:rPr lang="cy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Croeso i’r theatr!</a:t>
            </a:r>
          </a:p>
          <a:p>
            <a:r>
              <a:rPr lang="cy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Eich stop cyntaf yn y theatr yw’r cyntedd. Dyma ble mae’r gynulleidfa yn dod mewn i wylio’r sioe. Weithiau mae’r cyntedd yn ardal brysur a swnllyd achos bod cymaint o bobl yn dod mewn i weld y sioe.</a:t>
            </a:r>
          </a:p>
          <a:p>
            <a:r>
              <a:rPr lang="cy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Efallai bydd disgyblion o ysgol arall yn gwylio’r sioe gyda chi.</a:t>
            </a:r>
          </a:p>
        </p:txBody>
      </p:sp>
      <p:pic>
        <p:nvPicPr>
          <p:cNvPr id="7" name="Picture 6" descr="Category:Dylan Thomas Theatre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0" y="1797625"/>
            <a:ext cx="4516581" cy="33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80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46909"/>
          </a:xfrm>
        </p:spPr>
        <p:txBody>
          <a:bodyPr>
            <a:normAutofit/>
          </a:bodyPr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Theatr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Dylan Thomas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788" y="457199"/>
            <a:ext cx="7225145" cy="6068291"/>
          </a:xfrm>
        </p:spPr>
        <p:txBody>
          <a:bodyPr>
            <a:normAutofit/>
          </a:bodyPr>
          <a:lstStyle/>
          <a:p>
            <a:r>
              <a:rPr lang="cy-GB" dirty="0">
                <a:solidFill>
                  <a:srgbClr val="002060"/>
                </a:solidFill>
                <a:latin typeface="Comic Sans MS" panose="030F0702030302020204" pitchFamily="66" charset="0"/>
              </a:rPr>
              <a:t>Efallai byddech chi’n cwrdd ag ein tywyswyr yn y cyntedd. Mae ein tywyswyr yn bobl gynorthwyol sydd yn gallu ateb cwestiynau am eich trip i’r theatr – maen nhw’n gallu cyfeirio chi at y tŷ bach a dangos chi lle mae eich sedd am y sioe.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Dylan Thomas Theatre (@dylanthomasthea) / Twitter">
            <a:extLst>
              <a:ext uri="{FF2B5EF4-FFF2-40B4-BE49-F238E27FC236}">
                <a16:creationId xmlns:a16="http://schemas.microsoft.com/office/drawing/2014/main" id="{070A07EF-F1C2-D8DF-F9BE-2EF9C3CF2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0" y="1910693"/>
            <a:ext cx="4585165" cy="34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41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491" y="1067501"/>
            <a:ext cx="7225145" cy="5043932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Unwaith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bod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tywyswr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wedi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dangos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mewn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i’r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awditoriwm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byddech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chi’n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sylweddoli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bod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seddu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wynebu’r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llwyfan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tywyswyr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a’ch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athrawon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helpu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chi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ffeindio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sedd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bod y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sioe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dechrau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bydd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awditoriwm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mynd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brysur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ac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eithaf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swnllyd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wrth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bawb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cynhyrfu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A3B6EC-4FE0-C5A4-74BD-2E68AFD1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00" y="341454"/>
            <a:ext cx="3932237" cy="1246909"/>
          </a:xfrm>
        </p:spPr>
        <p:txBody>
          <a:bodyPr>
            <a:normAutofit/>
          </a:bodyPr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yr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awditoriwm</a:t>
            </a:r>
            <a:endParaRPr lang="en-GB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 descr="A picture containing several&#10;&#10;Description automatically generated">
            <a:extLst>
              <a:ext uri="{FF2B5EF4-FFF2-40B4-BE49-F238E27FC236}">
                <a16:creationId xmlns:a16="http://schemas.microsoft.com/office/drawing/2014/main" id="{1F9EB1AE-6737-42F7-A823-5576CD0FC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27" y="1960813"/>
            <a:ext cx="4543707" cy="3407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28F483-24DB-8C47-3CBD-F8231EE4EA74}"/>
              </a:ext>
            </a:extLst>
          </p:cNvPr>
          <p:cNvSpPr txBox="1">
            <a:spLocks/>
          </p:cNvSpPr>
          <p:nvPr/>
        </p:nvSpPr>
        <p:spPr>
          <a:xfrm>
            <a:off x="296486" y="5463250"/>
            <a:ext cx="4385187" cy="8102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GB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dyma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lun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o </a:t>
            </a:r>
            <a:r>
              <a:rPr lang="en-GB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beth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mae’r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set </a:t>
            </a:r>
            <a:r>
              <a:rPr lang="en-GB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yn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edrych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fel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98B5FF-C5C8-0D05-0578-ADFEBEA03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154" y="1960813"/>
            <a:ext cx="4541853" cy="340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89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796</Words>
  <Application>Microsoft Macintosh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Office Theme</vt:lpstr>
      <vt:lpstr>Heliwr Pili Pala</vt:lpstr>
      <vt:lpstr>PowerPoint Presentation</vt:lpstr>
      <vt:lpstr>Y siwrne</vt:lpstr>
      <vt:lpstr>Amgueddfa Genedlaethol y Glannau</vt:lpstr>
      <vt:lpstr>Amgueddfa Abertawe</vt:lpstr>
      <vt:lpstr>Amser cinio</vt:lpstr>
      <vt:lpstr>Theatr Dylan Thomas</vt:lpstr>
      <vt:lpstr>Theatr Dylan Thomas</vt:lpstr>
      <vt:lpstr>Yn yr awditoriwm</vt:lpstr>
      <vt:lpstr>PowerPoint Presentation</vt:lpstr>
      <vt:lpstr>Yn ystod y sioe</vt:lpstr>
      <vt:lpstr>Beth sy’n digwydd ar ddiwedd y sioe? </vt:lpstr>
      <vt:lpstr>Sesiwn cwestiwn ac ateb gyda’r actorion</vt:lpstr>
      <vt:lpstr>Nôl i’r ysgol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Trial of Elgan Jones</dc:title>
  <dc:creator>D WEBSTER (Oystermouth Primary School)</dc:creator>
  <cp:lastModifiedBy>Sebastian Harker</cp:lastModifiedBy>
  <cp:revision>25</cp:revision>
  <dcterms:created xsi:type="dcterms:W3CDTF">2022-09-01T08:00:27Z</dcterms:created>
  <dcterms:modified xsi:type="dcterms:W3CDTF">2023-10-16T12:20:56Z</dcterms:modified>
</cp:coreProperties>
</file>