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Marykate" charset="1" panose="00000000000000000000"/>
      <p:regular r:id="rId12"/>
    </p:embeddedFont>
    <p:embeddedFont>
      <p:font typeface="Mrs T Yst" charset="1" panose="02000503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gi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7786" r="0" b="7786"/>
            <a:stretch>
              <a:fillRect/>
            </a:stretch>
          </p:blipFill>
          <p:spPr>
            <a:xfrm flipH="false" flipV="false"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0" y="3852314"/>
            <a:ext cx="18288000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00"/>
              </a:lnSpc>
            </a:pPr>
            <a:r>
              <a:rPr lang="en-US" sz="1500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Bywgraffiad </a:t>
            </a:r>
          </a:p>
          <a:p>
            <a:pPr algn="ctr" marL="0" indent="0" lvl="0">
              <a:lnSpc>
                <a:spcPts val="165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Marykate"/>
                <a:ea typeface="Marykate"/>
                <a:cs typeface="Marykate"/>
                <a:sym typeface="Marykate"/>
              </a:rPr>
              <a:t>Cuthbert Taylor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516818" y="2564343"/>
            <a:ext cx="8617677" cy="5708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42"/>
              </a:lnSpc>
              <a:spcBef>
                <a:spcPct val="0"/>
              </a:spcBef>
            </a:pPr>
            <a:r>
              <a:rPr lang="en-US" sz="43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Roedd Cuthbert Taylor yn baffiwr o fri a ganed yng Nghymru. Roedd yn adnabyddus am ei sgiliau eithriadol a'i ymroddiad i'r gamp. Dechreuodd gyrfa bocsio Taylor yn ifanc, a daeth i enwogrwydd yn gyflym oherwydd ei ddawn ryfeddol a'i waith caled.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298900"/>
            <a:ext cx="9144000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67"/>
              </a:lnSpc>
              <a:spcBef>
                <a:spcPct val="0"/>
              </a:spcBef>
            </a:pPr>
            <a:r>
              <a:rPr lang="en-US" sz="13223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Cuthbert Taylor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28777" t="0" r="12000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07161" y="4366123"/>
            <a:ext cx="8617677" cy="4892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42"/>
              </a:lnSpc>
              <a:spcBef>
                <a:spcPct val="0"/>
              </a:spcBef>
            </a:pPr>
            <a:r>
              <a:rPr lang="en-US" sz="43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Trwy gydol ei yrfa, enillodd Cuthbert Taylor nifer o bencampwriaethau bocsio, gan arddangos ei arbenigedd yn y cylch. Fe'i hedmygwyd gan lawer am ei chwareusrwydd a'i benderfyniad i lwyddo.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44000" y="298900"/>
            <a:ext cx="9144000" cy="401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67"/>
              </a:lnSpc>
              <a:spcBef>
                <a:spcPct val="0"/>
              </a:spcBef>
            </a:pPr>
            <a:r>
              <a:rPr lang="en-US" sz="13223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Cyflawniadau Taylor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28777" t="0" r="12000" b="0"/>
            <a:stretch>
              <a:fillRect/>
            </a:stretch>
          </p:blipFill>
          <p:spPr>
            <a:xfrm flipH="false" flipV="false"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2090939" y="4775557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 flipV="true">
            <a:off x="2129039" y="7854816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2493461" y="7863767"/>
            <a:ext cx="1142762" cy="214700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H="true" flipV="true">
            <a:off x="457319" y="4918148"/>
            <a:ext cx="1142762" cy="2147001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566939" y="5991649"/>
            <a:ext cx="3086100" cy="30861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77005" y="149450"/>
            <a:ext cx="6952068" cy="200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67"/>
              </a:lnSpc>
              <a:spcBef>
                <a:spcPct val="0"/>
              </a:spcBef>
            </a:pPr>
            <a:r>
              <a:rPr lang="en-US" sz="13223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Paratoi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2121125"/>
            <a:ext cx="18288000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Cynlluniwch fywgraffiad eich arwr gan ddefnyddio dull cynllunio o'ch dewis. Dyma enghraifft:</a:t>
            </a:r>
          </a:p>
        </p:txBody>
      </p:sp>
      <p:grpSp>
        <p:nvGrpSpPr>
          <p:cNvPr name="Group 11" id="11"/>
          <p:cNvGrpSpPr/>
          <p:nvPr/>
        </p:nvGrpSpPr>
        <p:grpSpPr>
          <a:xfrm rot="-61046">
            <a:off x="14892816" y="6045000"/>
            <a:ext cx="3086100" cy="308610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3652153" y="7615449"/>
            <a:ext cx="1124090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H="true" flipV="true">
            <a:off x="4946948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H="true" flipV="true">
            <a:off x="6294948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7642947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8990946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10338946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1686945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3034944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14382943" y="6116730"/>
            <a:ext cx="0" cy="2432184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3251863" y="3380691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H="true" flipV="true">
            <a:off x="3283334" y="5924236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 flipV="true">
            <a:off x="3584356" y="5931630"/>
            <a:ext cx="943950" cy="1773477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H="true" flipV="true">
            <a:off x="1270879" y="2747741"/>
            <a:ext cx="943950" cy="1773477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301667" y="4962745"/>
            <a:ext cx="1946051" cy="499146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993000" y="4385213"/>
            <a:ext cx="2549196" cy="254919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0" id="10"/>
          <p:cNvSpPr/>
          <p:nvPr/>
        </p:nvSpPr>
        <p:spPr>
          <a:xfrm flipV="true">
            <a:off x="15805808" y="3250898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1" id="11"/>
          <p:cNvGrpSpPr/>
          <p:nvPr/>
        </p:nvGrpSpPr>
        <p:grpSpPr>
          <a:xfrm rot="-61046">
            <a:off x="13826533" y="4429283"/>
            <a:ext cx="2549196" cy="254919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3B3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4541464" y="5726513"/>
            <a:ext cx="9285270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5610998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H="true" flipV="true">
            <a:off x="6724479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flipV="true">
            <a:off x="7837960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8951441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V="true">
            <a:off x="10064922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flipV="true">
            <a:off x="11178404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flipV="true">
            <a:off x="12291885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flipV="true">
            <a:off x="13405366" y="4488534"/>
            <a:ext cx="0" cy="2009045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23" id="2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7857728" y="2847291"/>
            <a:ext cx="2820009" cy="1015203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0" y="2121125"/>
            <a:ext cx="2516534" cy="61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Teulu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14829" y="2227388"/>
            <a:ext cx="2516534" cy="61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Gwneud: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1842" y="7667006"/>
            <a:ext cx="3089426" cy="61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Cyflawniadau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473097" y="7667006"/>
            <a:ext cx="3089426" cy="61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Edrychiad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-523534" y="4592415"/>
            <a:ext cx="2516534" cy="619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byw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804101" y="1936486"/>
            <a:ext cx="4031988" cy="120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Ansoddeieiau i ddisgrifio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251738" y="1063782"/>
            <a:ext cx="4031988" cy="1783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3"/>
              </a:lnSpc>
              <a:spcBef>
                <a:spcPct val="0"/>
              </a:spcBef>
            </a:pPr>
            <a:r>
              <a:rPr lang="en-US" sz="38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Trefn digwyddiadau ei fywyd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9617" y="3634083"/>
            <a:ext cx="5715576" cy="6048228"/>
          </a:xfrm>
          <a:custGeom>
            <a:avLst/>
            <a:gdLst/>
            <a:ahLst/>
            <a:cxnLst/>
            <a:rect r="r" b="b" t="t" l="l"/>
            <a:pathLst>
              <a:path h="6048228" w="5715576">
                <a:moveTo>
                  <a:pt x="0" y="0"/>
                </a:moveTo>
                <a:lnTo>
                  <a:pt x="5715576" y="0"/>
                </a:lnTo>
                <a:lnTo>
                  <a:pt x="5715576" y="6048229"/>
                </a:lnTo>
                <a:lnTo>
                  <a:pt x="0" y="6048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86600" y="4446353"/>
            <a:ext cx="5509666" cy="5509666"/>
          </a:xfrm>
          <a:custGeom>
            <a:avLst/>
            <a:gdLst/>
            <a:ahLst/>
            <a:cxnLst/>
            <a:rect r="r" b="b" t="t" l="l"/>
            <a:pathLst>
              <a:path h="5509666" w="5509666">
                <a:moveTo>
                  <a:pt x="0" y="0"/>
                </a:moveTo>
                <a:lnTo>
                  <a:pt x="5509666" y="0"/>
                </a:lnTo>
                <a:lnTo>
                  <a:pt x="5509666" y="5509665"/>
                </a:lnTo>
                <a:lnTo>
                  <a:pt x="0" y="55096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36615" y="149450"/>
            <a:ext cx="7951385" cy="2464929"/>
          </a:xfrm>
          <a:custGeom>
            <a:avLst/>
            <a:gdLst/>
            <a:ahLst/>
            <a:cxnLst/>
            <a:rect r="r" b="b" t="t" l="l"/>
            <a:pathLst>
              <a:path h="2464929" w="7951385">
                <a:moveTo>
                  <a:pt x="0" y="0"/>
                </a:moveTo>
                <a:lnTo>
                  <a:pt x="7951385" y="0"/>
                </a:lnTo>
                <a:lnTo>
                  <a:pt x="7951385" y="2464929"/>
                </a:lnTo>
                <a:lnTo>
                  <a:pt x="0" y="24649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77005" y="139925"/>
            <a:ext cx="7936129" cy="178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43"/>
              </a:lnSpc>
              <a:spcBef>
                <a:spcPct val="0"/>
              </a:spcBef>
            </a:pPr>
            <a:r>
              <a:rPr lang="en-US" sz="11703">
                <a:solidFill>
                  <a:srgbClr val="14171E"/>
                </a:solidFill>
                <a:latin typeface="Marykate"/>
                <a:ea typeface="Marykate"/>
                <a:cs typeface="Marykate"/>
                <a:sym typeface="Marykate"/>
              </a:rPr>
              <a:t>syniadau paratoi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30333" y="2452128"/>
            <a:ext cx="3089426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Siart llif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13134" y="3415398"/>
            <a:ext cx="3089426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Wyneb y cloc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12308" y="2795028"/>
            <a:ext cx="3089426" cy="1409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73"/>
              </a:lnSpc>
              <a:spcBef>
                <a:spcPct val="0"/>
              </a:spcBef>
            </a:pPr>
            <a:r>
              <a:rPr lang="en-US" sz="4561">
                <a:solidFill>
                  <a:srgbClr val="14171E"/>
                </a:solidFill>
                <a:latin typeface="Mrs T Yst"/>
                <a:ea typeface="Mrs T Yst"/>
                <a:cs typeface="Mrs T Yst"/>
                <a:sym typeface="Mrs T Yst"/>
              </a:rPr>
              <a:t>Lluniau ar y lein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DAGLnc3x_7M</dc:identifier>
  <dcterms:modified xsi:type="dcterms:W3CDTF">2011-08-01T06:04:30Z</dcterms:modified>
  <cp:revision>1</cp:revision>
  <dc:title>Bywgraffiad Cuthbert Taylor</dc:title>
</cp:coreProperties>
</file>