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embeddedFontLst>
    <p:embeddedFont>
      <p:font typeface="Mali" pitchFamily="2" charset="-34"/>
      <p:regular r:id="rId5"/>
      <p:bold r:id="rId6"/>
      <p:italic r:id="rId7"/>
      <p:boldItalic r:id="rId8"/>
    </p:embeddedFont>
    <p:embeddedFont>
      <p:font typeface="Nunito Light" panose="020F0302020204030204" pitchFamily="34" charset="0"/>
      <p:regular r:id="rId9"/>
      <p:italic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  <p:embeddedFont>
      <p:font typeface="Spicy Rice" panose="020E0506000000020000" pitchFamily="3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Google Shape;1576;g2e67ec4f508_0_15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7" name="Google Shape;1577;g2e67ec4f508_0_15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4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55" name="Google Shape;55;p14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6" name="Google Shape;56;p14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57" name="Google Shape;57;p14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14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14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4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14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14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14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14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14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14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4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14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14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14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4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14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14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14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14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14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14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14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14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14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14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14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14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14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14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14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14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14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14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14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14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14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14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14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14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14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14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14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14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14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14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14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14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14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14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14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14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14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14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14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14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14"/>
          <p:cNvSpPr txBox="1">
            <a:spLocks noGrp="1"/>
          </p:cNvSpPr>
          <p:nvPr>
            <p:ph type="ctrTitle"/>
          </p:nvPr>
        </p:nvSpPr>
        <p:spPr>
          <a:xfrm>
            <a:off x="715100" y="1041301"/>
            <a:ext cx="5022600" cy="246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4"/>
          <p:cNvSpPr txBox="1">
            <a:spLocks noGrp="1"/>
          </p:cNvSpPr>
          <p:nvPr>
            <p:ph type="subTitle" idx="1"/>
          </p:nvPr>
        </p:nvSpPr>
        <p:spPr>
          <a:xfrm>
            <a:off x="716300" y="3690599"/>
            <a:ext cx="5020200" cy="4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5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29" name="Google Shape;129;p15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0" name="Google Shape;130;p15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31" name="Google Shape;131;p15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15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15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15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15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15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15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15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15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15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15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15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15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5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5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5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15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5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5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5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5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5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15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15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5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5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5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5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15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5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5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15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15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5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5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5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5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15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5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5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5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5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5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5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5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5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5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5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5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5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5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5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5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5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5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5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5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5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5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5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15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15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5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5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15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9" name="Google Shape;199;p15"/>
          <p:cNvSpPr txBox="1">
            <a:spLocks noGrp="1"/>
          </p:cNvSpPr>
          <p:nvPr>
            <p:ph type="title"/>
          </p:nvPr>
        </p:nvSpPr>
        <p:spPr>
          <a:xfrm>
            <a:off x="3406200" y="2800689"/>
            <a:ext cx="50226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200" name="Google Shape;200;p15"/>
          <p:cNvSpPr txBox="1">
            <a:spLocks noGrp="1"/>
          </p:cNvSpPr>
          <p:nvPr>
            <p:ph type="title" idx="2" hasCustomPrompt="1"/>
          </p:nvPr>
        </p:nvSpPr>
        <p:spPr>
          <a:xfrm>
            <a:off x="5277450" y="1428261"/>
            <a:ext cx="1280100" cy="914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16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203" name="Google Shape;203;p16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4" name="Google Shape;204;p16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205" name="Google Shape;205;p16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6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6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16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16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6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6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6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6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6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16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6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6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6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16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16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6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6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6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6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6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6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6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6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16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6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6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6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6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16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16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6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6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6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16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16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6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6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16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16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6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6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6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6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6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16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6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6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6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6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16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6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6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6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16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16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6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6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16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16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6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6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6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6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6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6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6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6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73" name="Google Shape;273;p16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175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6"/>
          <p:cNvSpPr txBox="1">
            <a:spLocks noGrp="1"/>
          </p:cNvSpPr>
          <p:nvPr>
            <p:ph type="body" idx="1"/>
          </p:nvPr>
        </p:nvSpPr>
        <p:spPr>
          <a:xfrm>
            <a:off x="720000" y="1362456"/>
            <a:ext cx="77175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oogle Shape;276;p17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277" name="Google Shape;277;p17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8" name="Google Shape;278;p17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279" name="Google Shape;279;p17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7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7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7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7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17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7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7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17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17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17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17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7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17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7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17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17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17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17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17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17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17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17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17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17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17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17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17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17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17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17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17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17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17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17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17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17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17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17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17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17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7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7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7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7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7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7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7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7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7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17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17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17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17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17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17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17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17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17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17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17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17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17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17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17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17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17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47" name="Google Shape;347;p17"/>
          <p:cNvSpPr txBox="1">
            <a:spLocks noGrp="1"/>
          </p:cNvSpPr>
          <p:nvPr>
            <p:ph type="subTitle" idx="1"/>
          </p:nvPr>
        </p:nvSpPr>
        <p:spPr>
          <a:xfrm>
            <a:off x="1648288" y="2571750"/>
            <a:ext cx="27432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348" name="Google Shape;348;p17"/>
          <p:cNvSpPr txBox="1">
            <a:spLocks noGrp="1"/>
          </p:cNvSpPr>
          <p:nvPr>
            <p:ph type="subTitle" idx="2"/>
          </p:nvPr>
        </p:nvSpPr>
        <p:spPr>
          <a:xfrm>
            <a:off x="4752488" y="2571750"/>
            <a:ext cx="27432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349" name="Google Shape;349;p17"/>
          <p:cNvSpPr txBox="1">
            <a:spLocks noGrp="1"/>
          </p:cNvSpPr>
          <p:nvPr>
            <p:ph type="subTitle" idx="3"/>
          </p:nvPr>
        </p:nvSpPr>
        <p:spPr>
          <a:xfrm>
            <a:off x="1648288" y="3074550"/>
            <a:ext cx="27432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17"/>
          <p:cNvSpPr txBox="1">
            <a:spLocks noGrp="1"/>
          </p:cNvSpPr>
          <p:nvPr>
            <p:ph type="subTitle" idx="4"/>
          </p:nvPr>
        </p:nvSpPr>
        <p:spPr>
          <a:xfrm>
            <a:off x="4752488" y="3074550"/>
            <a:ext cx="27432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17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oogle Shape;353;p18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354" name="Google Shape;354;p18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55" name="Google Shape;355;p18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356" name="Google Shape;356;p18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18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18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18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18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18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18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18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18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18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18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18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18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18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18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18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18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18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18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18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18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18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18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18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18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18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18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18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18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18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18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18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18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18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18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18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18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8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18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18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18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18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18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" name="Google Shape;399;p18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18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18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18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18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18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18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18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18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18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18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18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18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18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18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18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18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18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18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18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18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18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18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8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8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24" name="Google Shape;424;p18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19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427" name="Google Shape;427;p19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8" name="Google Shape;428;p19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429" name="Google Shape;429;p19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9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9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9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9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9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9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9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9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19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19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19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19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19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19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19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19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19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19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19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19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19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19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19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19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19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19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19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19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19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19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19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19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19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19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19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19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19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19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19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9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19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19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19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19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19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19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19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19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19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19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19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9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19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19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19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19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19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19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19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19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19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19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97" name="Google Shape;497;p19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36765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19"/>
          <p:cNvSpPr txBox="1">
            <a:spLocks noGrp="1"/>
          </p:cNvSpPr>
          <p:nvPr>
            <p:ph type="body" idx="1"/>
          </p:nvPr>
        </p:nvSpPr>
        <p:spPr>
          <a:xfrm>
            <a:off x="715100" y="1362450"/>
            <a:ext cx="3676500" cy="16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499" name="Google Shape;499;p19"/>
          <p:cNvSpPr>
            <a:spLocks noGrp="1"/>
          </p:cNvSpPr>
          <p:nvPr>
            <p:ph type="pic" idx="2"/>
          </p:nvPr>
        </p:nvSpPr>
        <p:spPr>
          <a:xfrm>
            <a:off x="4752500" y="720089"/>
            <a:ext cx="3676500" cy="3703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" name="Google Shape;501;p20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502" name="Google Shape;502;p20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3" name="Google Shape;503;p20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504" name="Google Shape;504;p20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20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20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20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20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0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0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0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0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0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0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0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0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20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20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0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20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20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20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20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20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0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0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20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20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20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20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0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20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20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20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0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20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20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20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20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20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20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20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20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20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20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20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20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20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20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20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20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20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20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0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20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20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20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20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20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20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20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20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20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20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20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20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20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20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20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20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0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72" name="Google Shape;572;p20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Google Shape;574;p21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575" name="Google Shape;575;p21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76" name="Google Shape;576;p21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577" name="Google Shape;577;p21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21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21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21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21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21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21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1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1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21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21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1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21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21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21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21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21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21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21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21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21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21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21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21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21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21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21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21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21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21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21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21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21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21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21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21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21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21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21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21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21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21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21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21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21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21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21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21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21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21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21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1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21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21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21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21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21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21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21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21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21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21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21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21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21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45" name="Google Shape;645;p21"/>
          <p:cNvSpPr txBox="1">
            <a:spLocks noGrp="1"/>
          </p:cNvSpPr>
          <p:nvPr>
            <p:ph type="title"/>
          </p:nvPr>
        </p:nvSpPr>
        <p:spPr>
          <a:xfrm>
            <a:off x="2241425" y="1293100"/>
            <a:ext cx="46611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6" name="Google Shape;646;p21"/>
          <p:cNvSpPr txBox="1">
            <a:spLocks noGrp="1"/>
          </p:cNvSpPr>
          <p:nvPr>
            <p:ph type="subTitle" idx="1"/>
          </p:nvPr>
        </p:nvSpPr>
        <p:spPr>
          <a:xfrm>
            <a:off x="2241475" y="216860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22"/>
          <p:cNvSpPr>
            <a:spLocks noGrp="1"/>
          </p:cNvSpPr>
          <p:nvPr>
            <p:ph type="pic" idx="2"/>
          </p:nvPr>
        </p:nvSpPr>
        <p:spPr>
          <a:xfrm>
            <a:off x="-26050" y="-15625"/>
            <a:ext cx="9192600" cy="5190300"/>
          </a:xfrm>
          <a:prstGeom prst="rect">
            <a:avLst/>
          </a:prstGeom>
          <a:noFill/>
          <a:ln>
            <a:noFill/>
          </a:ln>
        </p:spPr>
      </p:sp>
      <p:sp>
        <p:nvSpPr>
          <p:cNvPr id="649" name="Google Shape;649;p22"/>
          <p:cNvSpPr txBox="1">
            <a:spLocks noGrp="1"/>
          </p:cNvSpPr>
          <p:nvPr>
            <p:ph type="title"/>
          </p:nvPr>
        </p:nvSpPr>
        <p:spPr>
          <a:xfrm>
            <a:off x="720000" y="3859100"/>
            <a:ext cx="7704000" cy="749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23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652" name="Google Shape;652;p23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3" name="Google Shape;653;p23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654" name="Google Shape;654;p23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3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3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3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3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3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3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3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3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3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3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3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23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23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3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3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3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3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3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23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23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23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23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23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23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23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23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23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23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23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23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23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23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23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23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23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23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23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23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23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22" name="Google Shape;722;p23"/>
          <p:cNvSpPr txBox="1">
            <a:spLocks noGrp="1"/>
          </p:cNvSpPr>
          <p:nvPr>
            <p:ph type="title" hasCustomPrompt="1"/>
          </p:nvPr>
        </p:nvSpPr>
        <p:spPr>
          <a:xfrm>
            <a:off x="1828800" y="1704297"/>
            <a:ext cx="5486400" cy="118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723" name="Google Shape;723;p23"/>
          <p:cNvSpPr txBox="1">
            <a:spLocks noGrp="1"/>
          </p:cNvSpPr>
          <p:nvPr>
            <p:ph type="subTitle" idx="1"/>
          </p:nvPr>
        </p:nvSpPr>
        <p:spPr>
          <a:xfrm>
            <a:off x="1828800" y="3073503"/>
            <a:ext cx="54864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2"/>
        </a:solidFill>
        <a:effectLst/>
      </p:bgPr>
    </p:bg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6" name="Google Shape;726;p25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727" name="Google Shape;727;p25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8" name="Google Shape;728;p25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729" name="Google Shape;729;p25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25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25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25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25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25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25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25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25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25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25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25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25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25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25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25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25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25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25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25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25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25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25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25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25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25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25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25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25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25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25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25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25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25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25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25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25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25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25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25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97" name="Google Shape;797;p25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175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798" name="Google Shape;798;p25"/>
          <p:cNvSpPr txBox="1">
            <a:spLocks noGrp="1"/>
          </p:cNvSpPr>
          <p:nvPr>
            <p:ph type="title" idx="2" hasCustomPrompt="1"/>
          </p:nvPr>
        </p:nvSpPr>
        <p:spPr>
          <a:xfrm>
            <a:off x="1284275" y="1728213"/>
            <a:ext cx="640200" cy="50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99" name="Google Shape;799;p25"/>
          <p:cNvSpPr txBox="1">
            <a:spLocks noGrp="1"/>
          </p:cNvSpPr>
          <p:nvPr>
            <p:ph type="title" idx="3" hasCustomPrompt="1"/>
          </p:nvPr>
        </p:nvSpPr>
        <p:spPr>
          <a:xfrm>
            <a:off x="4752500" y="1728216"/>
            <a:ext cx="640200" cy="50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0" name="Google Shape;800;p25"/>
          <p:cNvSpPr txBox="1">
            <a:spLocks noGrp="1"/>
          </p:cNvSpPr>
          <p:nvPr>
            <p:ph type="title" idx="4" hasCustomPrompt="1"/>
          </p:nvPr>
        </p:nvSpPr>
        <p:spPr>
          <a:xfrm>
            <a:off x="1284275" y="2734059"/>
            <a:ext cx="640200" cy="50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1" name="Google Shape;801;p25"/>
          <p:cNvSpPr txBox="1">
            <a:spLocks noGrp="1"/>
          </p:cNvSpPr>
          <p:nvPr>
            <p:ph type="title" idx="5" hasCustomPrompt="1"/>
          </p:nvPr>
        </p:nvSpPr>
        <p:spPr>
          <a:xfrm>
            <a:off x="4752500" y="2734059"/>
            <a:ext cx="640200" cy="50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2" name="Google Shape;802;p25"/>
          <p:cNvSpPr txBox="1">
            <a:spLocks noGrp="1"/>
          </p:cNvSpPr>
          <p:nvPr>
            <p:ph type="title" idx="6" hasCustomPrompt="1"/>
          </p:nvPr>
        </p:nvSpPr>
        <p:spPr>
          <a:xfrm>
            <a:off x="1284275" y="3739899"/>
            <a:ext cx="640200" cy="50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3" name="Google Shape;803;p25"/>
          <p:cNvSpPr txBox="1">
            <a:spLocks noGrp="1"/>
          </p:cNvSpPr>
          <p:nvPr>
            <p:ph type="title" idx="7" hasCustomPrompt="1"/>
          </p:nvPr>
        </p:nvSpPr>
        <p:spPr>
          <a:xfrm>
            <a:off x="4752500" y="3739899"/>
            <a:ext cx="640200" cy="50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4" name="Google Shape;804;p25"/>
          <p:cNvSpPr txBox="1">
            <a:spLocks noGrp="1"/>
          </p:cNvSpPr>
          <p:nvPr>
            <p:ph type="subTitle" idx="1"/>
          </p:nvPr>
        </p:nvSpPr>
        <p:spPr>
          <a:xfrm>
            <a:off x="2105500" y="1728213"/>
            <a:ext cx="22860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805" name="Google Shape;805;p25"/>
          <p:cNvSpPr txBox="1">
            <a:spLocks noGrp="1"/>
          </p:cNvSpPr>
          <p:nvPr>
            <p:ph type="subTitle" idx="8"/>
          </p:nvPr>
        </p:nvSpPr>
        <p:spPr>
          <a:xfrm>
            <a:off x="2105500" y="2734059"/>
            <a:ext cx="22860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806" name="Google Shape;806;p25"/>
          <p:cNvSpPr txBox="1">
            <a:spLocks noGrp="1"/>
          </p:cNvSpPr>
          <p:nvPr>
            <p:ph type="subTitle" idx="9"/>
          </p:nvPr>
        </p:nvSpPr>
        <p:spPr>
          <a:xfrm>
            <a:off x="2105500" y="3739899"/>
            <a:ext cx="22860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807" name="Google Shape;807;p25"/>
          <p:cNvSpPr txBox="1">
            <a:spLocks noGrp="1"/>
          </p:cNvSpPr>
          <p:nvPr>
            <p:ph type="subTitle" idx="13"/>
          </p:nvPr>
        </p:nvSpPr>
        <p:spPr>
          <a:xfrm>
            <a:off x="5577840" y="1728225"/>
            <a:ext cx="22860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808" name="Google Shape;808;p25"/>
          <p:cNvSpPr txBox="1">
            <a:spLocks noGrp="1"/>
          </p:cNvSpPr>
          <p:nvPr>
            <p:ph type="subTitle" idx="14"/>
          </p:nvPr>
        </p:nvSpPr>
        <p:spPr>
          <a:xfrm>
            <a:off x="5577840" y="2734059"/>
            <a:ext cx="22860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809" name="Google Shape;809;p25"/>
          <p:cNvSpPr txBox="1">
            <a:spLocks noGrp="1"/>
          </p:cNvSpPr>
          <p:nvPr>
            <p:ph type="subTitle" idx="15"/>
          </p:nvPr>
        </p:nvSpPr>
        <p:spPr>
          <a:xfrm>
            <a:off x="5577840" y="3739899"/>
            <a:ext cx="2286000" cy="50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000" b="1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1" name="Google Shape;811;p26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812" name="Google Shape;812;p26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13" name="Google Shape;813;p26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814" name="Google Shape;814;p26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26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26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26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26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26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0" name="Google Shape;820;p26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1" name="Google Shape;821;p26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26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26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26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26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26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26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26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26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26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26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26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26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26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26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26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26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26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26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26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26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26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26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26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26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26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7" name="Google Shape;847;p26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26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9" name="Google Shape;849;p26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0" name="Google Shape;850;p26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26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26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26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4" name="Google Shape;854;p26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5" name="Google Shape;855;p26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26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26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26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26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26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26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26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26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26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26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26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26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26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26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26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26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26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26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26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26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26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26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26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26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26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26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82" name="Google Shape;882;p26"/>
          <p:cNvSpPr txBox="1">
            <a:spLocks noGrp="1"/>
          </p:cNvSpPr>
          <p:nvPr>
            <p:ph type="subTitle" idx="1"/>
          </p:nvPr>
        </p:nvSpPr>
        <p:spPr>
          <a:xfrm>
            <a:off x="4752500" y="1901900"/>
            <a:ext cx="3676500" cy="270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lvl="1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lphaLcPeriod"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9pPr>
          </a:lstStyle>
          <a:p>
            <a:endParaRPr/>
          </a:p>
        </p:txBody>
      </p:sp>
      <p:sp>
        <p:nvSpPr>
          <p:cNvPr id="883" name="Google Shape;883;p26"/>
          <p:cNvSpPr txBox="1">
            <a:spLocks noGrp="1"/>
          </p:cNvSpPr>
          <p:nvPr>
            <p:ph type="title"/>
          </p:nvPr>
        </p:nvSpPr>
        <p:spPr>
          <a:xfrm>
            <a:off x="4752500" y="535000"/>
            <a:ext cx="3676500" cy="118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5" name="Google Shape;885;p27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886" name="Google Shape;886;p27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87" name="Google Shape;887;p27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888" name="Google Shape;888;p27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27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27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27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27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27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27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27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27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27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27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27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27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27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27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27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27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27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27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27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27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27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27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27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27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27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27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27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27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27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27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27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27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27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27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27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27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27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27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27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27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27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27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27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27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27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27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27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27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27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27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27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27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27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27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27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27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27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27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27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27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27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" name="Google Shape;950;p27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27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27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27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27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27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56" name="Google Shape;956;p27"/>
          <p:cNvSpPr txBox="1">
            <a:spLocks noGrp="1"/>
          </p:cNvSpPr>
          <p:nvPr>
            <p:ph type="subTitle" idx="1"/>
          </p:nvPr>
        </p:nvSpPr>
        <p:spPr>
          <a:xfrm>
            <a:off x="715100" y="1362450"/>
            <a:ext cx="3676500" cy="32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957" name="Google Shape;957;p27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9" name="Google Shape;959;p28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960" name="Google Shape;960;p28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61" name="Google Shape;961;p28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962" name="Google Shape;962;p28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28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28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28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28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28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28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28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28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28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28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28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28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28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28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28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28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28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28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28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28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28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30" name="Google Shape;1030;p28"/>
          <p:cNvSpPr txBox="1">
            <a:spLocks noGrp="1"/>
          </p:cNvSpPr>
          <p:nvPr>
            <p:ph type="subTitle" idx="1"/>
          </p:nvPr>
        </p:nvSpPr>
        <p:spPr>
          <a:xfrm>
            <a:off x="715100" y="1362450"/>
            <a:ext cx="3676500" cy="32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031" name="Google Shape;1031;p28"/>
          <p:cNvSpPr txBox="1">
            <a:spLocks noGrp="1"/>
          </p:cNvSpPr>
          <p:nvPr>
            <p:ph type="subTitle" idx="2"/>
          </p:nvPr>
        </p:nvSpPr>
        <p:spPr>
          <a:xfrm>
            <a:off x="4752500" y="1362450"/>
            <a:ext cx="3676500" cy="32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032" name="Google Shape;1032;p28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6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" name="Google Shape;1034;p29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035" name="Google Shape;1035;p29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6" name="Google Shape;1036;p29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037" name="Google Shape;1037;p29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29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29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29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29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29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29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29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29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29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29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29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29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29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1" name="Google Shape;1051;p29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29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29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29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29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29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29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29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29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29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29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29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29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29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29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29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29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29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29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29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29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29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29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29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29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29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29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29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29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29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29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29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29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29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29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29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29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29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9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9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9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29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29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9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9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9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9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9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9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9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9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9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29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9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05" name="Google Shape;1105;p29"/>
          <p:cNvSpPr txBox="1">
            <a:spLocks noGrp="1"/>
          </p:cNvSpPr>
          <p:nvPr>
            <p:ph type="title"/>
          </p:nvPr>
        </p:nvSpPr>
        <p:spPr>
          <a:xfrm>
            <a:off x="714975" y="535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106" name="Google Shape;1106;p29"/>
          <p:cNvSpPr txBox="1">
            <a:spLocks noGrp="1"/>
          </p:cNvSpPr>
          <p:nvPr>
            <p:ph type="subTitle" idx="1"/>
          </p:nvPr>
        </p:nvSpPr>
        <p:spPr>
          <a:xfrm>
            <a:off x="714975" y="2571750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107" name="Google Shape;1107;p29"/>
          <p:cNvSpPr txBox="1">
            <a:spLocks noGrp="1"/>
          </p:cNvSpPr>
          <p:nvPr>
            <p:ph type="subTitle" idx="2"/>
          </p:nvPr>
        </p:nvSpPr>
        <p:spPr>
          <a:xfrm>
            <a:off x="714975" y="3028950"/>
            <a:ext cx="2331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08" name="Google Shape;1108;p29"/>
          <p:cNvSpPr txBox="1">
            <a:spLocks noGrp="1"/>
          </p:cNvSpPr>
          <p:nvPr>
            <p:ph type="subTitle" idx="3"/>
          </p:nvPr>
        </p:nvSpPr>
        <p:spPr>
          <a:xfrm>
            <a:off x="3406201" y="3028950"/>
            <a:ext cx="2331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09" name="Google Shape;1109;p29"/>
          <p:cNvSpPr txBox="1">
            <a:spLocks noGrp="1"/>
          </p:cNvSpPr>
          <p:nvPr>
            <p:ph type="subTitle" idx="4"/>
          </p:nvPr>
        </p:nvSpPr>
        <p:spPr>
          <a:xfrm>
            <a:off x="6097426" y="3026100"/>
            <a:ext cx="2331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10" name="Google Shape;1110;p29"/>
          <p:cNvSpPr txBox="1">
            <a:spLocks noGrp="1"/>
          </p:cNvSpPr>
          <p:nvPr>
            <p:ph type="subTitle" idx="5"/>
          </p:nvPr>
        </p:nvSpPr>
        <p:spPr>
          <a:xfrm>
            <a:off x="3406201" y="2571750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111" name="Google Shape;1111;p29"/>
          <p:cNvSpPr txBox="1">
            <a:spLocks noGrp="1"/>
          </p:cNvSpPr>
          <p:nvPr>
            <p:ph type="subTitle" idx="6"/>
          </p:nvPr>
        </p:nvSpPr>
        <p:spPr>
          <a:xfrm>
            <a:off x="6097426" y="2571750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3" name="Google Shape;1113;p30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114" name="Google Shape;1114;p30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15" name="Google Shape;1115;p30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116" name="Google Shape;1116;p30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0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0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0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0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0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0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0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0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0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0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0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0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0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0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0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0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0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0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0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0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0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0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30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30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30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30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30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30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30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30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30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30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30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30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30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30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30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30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30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30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30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30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30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30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30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30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30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30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30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30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30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30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30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30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30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30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30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30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30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30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30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30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30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30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30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30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30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84" name="Google Shape;1184;p30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185" name="Google Shape;1185;p30"/>
          <p:cNvSpPr txBox="1">
            <a:spLocks noGrp="1"/>
          </p:cNvSpPr>
          <p:nvPr>
            <p:ph type="subTitle" idx="1"/>
          </p:nvPr>
        </p:nvSpPr>
        <p:spPr>
          <a:xfrm>
            <a:off x="1374100" y="1430963"/>
            <a:ext cx="30174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186" name="Google Shape;1186;p30"/>
          <p:cNvSpPr txBox="1">
            <a:spLocks noGrp="1"/>
          </p:cNvSpPr>
          <p:nvPr>
            <p:ph type="subTitle" idx="2"/>
          </p:nvPr>
        </p:nvSpPr>
        <p:spPr>
          <a:xfrm>
            <a:off x="1374101" y="1888150"/>
            <a:ext cx="3017400" cy="91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87" name="Google Shape;1187;p30"/>
          <p:cNvSpPr txBox="1">
            <a:spLocks noGrp="1"/>
          </p:cNvSpPr>
          <p:nvPr>
            <p:ph type="subTitle" idx="3"/>
          </p:nvPr>
        </p:nvSpPr>
        <p:spPr>
          <a:xfrm>
            <a:off x="4752502" y="1888150"/>
            <a:ext cx="3017400" cy="91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88" name="Google Shape;1188;p30"/>
          <p:cNvSpPr txBox="1">
            <a:spLocks noGrp="1"/>
          </p:cNvSpPr>
          <p:nvPr>
            <p:ph type="subTitle" idx="4"/>
          </p:nvPr>
        </p:nvSpPr>
        <p:spPr>
          <a:xfrm>
            <a:off x="1374101" y="3625529"/>
            <a:ext cx="3017400" cy="91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89" name="Google Shape;1189;p30"/>
          <p:cNvSpPr txBox="1">
            <a:spLocks noGrp="1"/>
          </p:cNvSpPr>
          <p:nvPr>
            <p:ph type="subTitle" idx="5"/>
          </p:nvPr>
        </p:nvSpPr>
        <p:spPr>
          <a:xfrm>
            <a:off x="4752502" y="3625529"/>
            <a:ext cx="3017400" cy="91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90" name="Google Shape;1190;p30"/>
          <p:cNvSpPr txBox="1">
            <a:spLocks noGrp="1"/>
          </p:cNvSpPr>
          <p:nvPr>
            <p:ph type="subTitle" idx="6"/>
          </p:nvPr>
        </p:nvSpPr>
        <p:spPr>
          <a:xfrm>
            <a:off x="1374100" y="3168329"/>
            <a:ext cx="30174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191" name="Google Shape;1191;p30"/>
          <p:cNvSpPr txBox="1">
            <a:spLocks noGrp="1"/>
          </p:cNvSpPr>
          <p:nvPr>
            <p:ph type="subTitle" idx="7"/>
          </p:nvPr>
        </p:nvSpPr>
        <p:spPr>
          <a:xfrm>
            <a:off x="4752500" y="1430963"/>
            <a:ext cx="30174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192" name="Google Shape;1192;p30"/>
          <p:cNvSpPr txBox="1">
            <a:spLocks noGrp="1"/>
          </p:cNvSpPr>
          <p:nvPr>
            <p:ph type="subTitle" idx="8"/>
          </p:nvPr>
        </p:nvSpPr>
        <p:spPr>
          <a:xfrm>
            <a:off x="4752500" y="3168329"/>
            <a:ext cx="30174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4" name="Google Shape;1194;p31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195" name="Google Shape;1195;p31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96" name="Google Shape;1196;p31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197" name="Google Shape;1197;p31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31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31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31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31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31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31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31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31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31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31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31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31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31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31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31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31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31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31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31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31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31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31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31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31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31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31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31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31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31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31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31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31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31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31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31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31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31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31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31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31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31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31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31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31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31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31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31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31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31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31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31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31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31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31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31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31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31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31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31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31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31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31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31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31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31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31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31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65" name="Google Shape;1265;p31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266" name="Google Shape;1266;p31"/>
          <p:cNvSpPr txBox="1">
            <a:spLocks noGrp="1"/>
          </p:cNvSpPr>
          <p:nvPr>
            <p:ph type="subTitle" idx="1"/>
          </p:nvPr>
        </p:nvSpPr>
        <p:spPr>
          <a:xfrm>
            <a:off x="715100" y="2253900"/>
            <a:ext cx="2331600" cy="5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67" name="Google Shape;1267;p31"/>
          <p:cNvSpPr txBox="1">
            <a:spLocks noGrp="1"/>
          </p:cNvSpPr>
          <p:nvPr>
            <p:ph type="subTitle" idx="2"/>
          </p:nvPr>
        </p:nvSpPr>
        <p:spPr>
          <a:xfrm>
            <a:off x="3406200" y="2253900"/>
            <a:ext cx="2331600" cy="5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68" name="Google Shape;1268;p31"/>
          <p:cNvSpPr txBox="1">
            <a:spLocks noGrp="1"/>
          </p:cNvSpPr>
          <p:nvPr>
            <p:ph type="subTitle" idx="3"/>
          </p:nvPr>
        </p:nvSpPr>
        <p:spPr>
          <a:xfrm>
            <a:off x="6097300" y="2234125"/>
            <a:ext cx="2331600" cy="5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69" name="Google Shape;1269;p31"/>
          <p:cNvSpPr txBox="1">
            <a:spLocks noGrp="1"/>
          </p:cNvSpPr>
          <p:nvPr>
            <p:ph type="subTitle" idx="4"/>
          </p:nvPr>
        </p:nvSpPr>
        <p:spPr>
          <a:xfrm>
            <a:off x="715100" y="3625506"/>
            <a:ext cx="2331600" cy="5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70" name="Google Shape;1270;p31"/>
          <p:cNvSpPr txBox="1">
            <a:spLocks noGrp="1"/>
          </p:cNvSpPr>
          <p:nvPr>
            <p:ph type="subTitle" idx="5"/>
          </p:nvPr>
        </p:nvSpPr>
        <p:spPr>
          <a:xfrm>
            <a:off x="3406200" y="3625506"/>
            <a:ext cx="2331600" cy="5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71" name="Google Shape;1271;p31"/>
          <p:cNvSpPr txBox="1">
            <a:spLocks noGrp="1"/>
          </p:cNvSpPr>
          <p:nvPr>
            <p:ph type="subTitle" idx="6"/>
          </p:nvPr>
        </p:nvSpPr>
        <p:spPr>
          <a:xfrm>
            <a:off x="6097300" y="3625506"/>
            <a:ext cx="2331600" cy="5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72" name="Google Shape;1272;p31"/>
          <p:cNvSpPr txBox="1">
            <a:spLocks noGrp="1"/>
          </p:cNvSpPr>
          <p:nvPr>
            <p:ph type="subTitle" idx="7"/>
          </p:nvPr>
        </p:nvSpPr>
        <p:spPr>
          <a:xfrm>
            <a:off x="715100" y="1796700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273" name="Google Shape;1273;p31"/>
          <p:cNvSpPr txBox="1">
            <a:spLocks noGrp="1"/>
          </p:cNvSpPr>
          <p:nvPr>
            <p:ph type="subTitle" idx="8"/>
          </p:nvPr>
        </p:nvSpPr>
        <p:spPr>
          <a:xfrm>
            <a:off x="3406200" y="1796700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274" name="Google Shape;1274;p31"/>
          <p:cNvSpPr txBox="1">
            <a:spLocks noGrp="1"/>
          </p:cNvSpPr>
          <p:nvPr>
            <p:ph type="subTitle" idx="9"/>
          </p:nvPr>
        </p:nvSpPr>
        <p:spPr>
          <a:xfrm>
            <a:off x="6097300" y="1796700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275" name="Google Shape;1275;p31"/>
          <p:cNvSpPr txBox="1">
            <a:spLocks noGrp="1"/>
          </p:cNvSpPr>
          <p:nvPr>
            <p:ph type="subTitle" idx="13"/>
          </p:nvPr>
        </p:nvSpPr>
        <p:spPr>
          <a:xfrm>
            <a:off x="715100" y="3168306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276" name="Google Shape;1276;p31"/>
          <p:cNvSpPr txBox="1">
            <a:spLocks noGrp="1"/>
          </p:cNvSpPr>
          <p:nvPr>
            <p:ph type="subTitle" idx="14"/>
          </p:nvPr>
        </p:nvSpPr>
        <p:spPr>
          <a:xfrm>
            <a:off x="3406200" y="3168306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1277" name="Google Shape;1277;p31"/>
          <p:cNvSpPr txBox="1">
            <a:spLocks noGrp="1"/>
          </p:cNvSpPr>
          <p:nvPr>
            <p:ph type="subTitle" idx="15"/>
          </p:nvPr>
        </p:nvSpPr>
        <p:spPr>
          <a:xfrm>
            <a:off x="6097300" y="3168306"/>
            <a:ext cx="2331600" cy="4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_1">
    <p:spTree>
      <p:nvGrpSpPr>
        <p:cNvPr id="1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9" name="Google Shape;1279;p32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280" name="Google Shape;1280;p32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81" name="Google Shape;1281;p32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282" name="Google Shape;1282;p32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32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32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32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32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32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32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32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32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32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32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32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32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32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32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32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32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32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32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32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32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32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32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32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32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32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32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32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32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32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32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32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32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32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32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32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32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32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32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32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32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32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32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32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32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32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32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32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32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32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32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32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32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32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32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32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32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32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32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32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32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32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32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32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32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32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32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32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50" name="Google Shape;1350;p32"/>
          <p:cNvSpPr txBox="1">
            <a:spLocks noGrp="1"/>
          </p:cNvSpPr>
          <p:nvPr>
            <p:ph type="title" hasCustomPrompt="1"/>
          </p:nvPr>
        </p:nvSpPr>
        <p:spPr>
          <a:xfrm>
            <a:off x="715100" y="722376"/>
            <a:ext cx="5022600" cy="73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351" name="Google Shape;1351;p32"/>
          <p:cNvSpPr txBox="1">
            <a:spLocks noGrp="1"/>
          </p:cNvSpPr>
          <p:nvPr>
            <p:ph type="subTitle" idx="1"/>
          </p:nvPr>
        </p:nvSpPr>
        <p:spPr>
          <a:xfrm>
            <a:off x="715100" y="1453765"/>
            <a:ext cx="50226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352" name="Google Shape;1352;p32"/>
          <p:cNvSpPr txBox="1">
            <a:spLocks noGrp="1"/>
          </p:cNvSpPr>
          <p:nvPr>
            <p:ph type="title" idx="2" hasCustomPrompt="1"/>
          </p:nvPr>
        </p:nvSpPr>
        <p:spPr>
          <a:xfrm>
            <a:off x="715100" y="2023200"/>
            <a:ext cx="5022600" cy="73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353" name="Google Shape;1353;p32"/>
          <p:cNvSpPr txBox="1">
            <a:spLocks noGrp="1"/>
          </p:cNvSpPr>
          <p:nvPr>
            <p:ph type="subTitle" idx="3"/>
          </p:nvPr>
        </p:nvSpPr>
        <p:spPr>
          <a:xfrm>
            <a:off x="715100" y="2754600"/>
            <a:ext cx="50226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354" name="Google Shape;1354;p32"/>
          <p:cNvSpPr txBox="1">
            <a:spLocks noGrp="1"/>
          </p:cNvSpPr>
          <p:nvPr>
            <p:ph type="title" idx="4" hasCustomPrompt="1"/>
          </p:nvPr>
        </p:nvSpPr>
        <p:spPr>
          <a:xfrm>
            <a:off x="715100" y="3328416"/>
            <a:ext cx="5022600" cy="73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355" name="Google Shape;1355;p32"/>
          <p:cNvSpPr txBox="1">
            <a:spLocks noGrp="1"/>
          </p:cNvSpPr>
          <p:nvPr>
            <p:ph type="subTitle" idx="5"/>
          </p:nvPr>
        </p:nvSpPr>
        <p:spPr>
          <a:xfrm>
            <a:off x="715100" y="4059818"/>
            <a:ext cx="50226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7" name="Google Shape;1357;p33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358" name="Google Shape;1358;p33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9" name="Google Shape;1359;p33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360" name="Google Shape;1360;p33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33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33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33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33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33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3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33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33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3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3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33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33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33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33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33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33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33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33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33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33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33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33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33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33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33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33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33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33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33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33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33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33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33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33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33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33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33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33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33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33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33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33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33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33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33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33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33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33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33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33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33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33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33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33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33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33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33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33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33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33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33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33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33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33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33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33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33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28" name="Google Shape;1428;p33"/>
          <p:cNvSpPr txBox="1">
            <a:spLocks noGrp="1"/>
          </p:cNvSpPr>
          <p:nvPr>
            <p:ph type="ctrTitle"/>
          </p:nvPr>
        </p:nvSpPr>
        <p:spPr>
          <a:xfrm>
            <a:off x="3406200" y="630936"/>
            <a:ext cx="5022600" cy="100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29" name="Google Shape;1429;p33"/>
          <p:cNvSpPr txBox="1">
            <a:spLocks noGrp="1"/>
          </p:cNvSpPr>
          <p:nvPr>
            <p:ph type="subTitle" idx="1"/>
          </p:nvPr>
        </p:nvSpPr>
        <p:spPr>
          <a:xfrm>
            <a:off x="3406200" y="1732712"/>
            <a:ext cx="50226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430" name="Google Shape;1430;p33"/>
          <p:cNvSpPr txBox="1"/>
          <p:nvPr/>
        </p:nvSpPr>
        <p:spPr>
          <a:xfrm>
            <a:off x="3407400" y="3511296"/>
            <a:ext cx="50202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cy" sz="1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</a:t>
            </a:r>
            <a:r>
              <a:rPr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This presentation template was created by </a:t>
            </a:r>
            <a:r>
              <a:rPr lang="cy" sz="1000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includes icons by </a:t>
            </a:r>
            <a:r>
              <a:rPr lang="cy" sz="1000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infographics &amp; images by </a:t>
            </a:r>
            <a:r>
              <a:rPr lang="cy" sz="1000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 u="sng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2" name="Google Shape;1432;p34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433" name="Google Shape;1433;p34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34" name="Google Shape;1434;p34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435" name="Google Shape;1435;p34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34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34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34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34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34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34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34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34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34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34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34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34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34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4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4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4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4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4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4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34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34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4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4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4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4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4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4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4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4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4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4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4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4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4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4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4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4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4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34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34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4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34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34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34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34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4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4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4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4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4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4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4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4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4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4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34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34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34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34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4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4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4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4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4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4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34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4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lt1"/>
        </a:solidFill>
        <a:effectLst/>
      </p:bgPr>
    </p:bg>
    <p:spTree>
      <p:nvGrpSpPr>
        <p:cNvPr id="1" name="Shape 1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4" name="Google Shape;1504;p35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505" name="Google Shape;1505;p35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6" name="Google Shape;1506;p35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507" name="Google Shape;1507;p35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35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5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5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5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5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5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35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5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5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5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5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5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5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5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5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5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5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5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5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5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35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35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35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35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35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35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35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35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35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35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35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35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35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35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35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35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5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5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5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5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5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35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35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35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35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35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35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35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35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35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35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35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35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35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5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35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35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35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35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35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35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35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35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35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35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35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35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" name="Google Shape;1579;p36"/>
          <p:cNvSpPr txBox="1">
            <a:spLocks noGrp="1"/>
          </p:cNvSpPr>
          <p:nvPr>
            <p:ph type="title"/>
          </p:nvPr>
        </p:nvSpPr>
        <p:spPr>
          <a:xfrm>
            <a:off x="715100" y="154000"/>
            <a:ext cx="7713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 b="1" u="sng" dirty="0">
                <a:solidFill>
                  <a:srgbClr val="000000"/>
                </a:solidFill>
              </a:rPr>
              <a:t>The Industrial Revolution</a:t>
            </a:r>
            <a:endParaRPr sz="3100" b="1" u="sng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0" name="Google Shape;1580;p36"/>
          <p:cNvSpPr txBox="1"/>
          <p:nvPr/>
        </p:nvSpPr>
        <p:spPr>
          <a:xfrm>
            <a:off x="335900" y="913225"/>
            <a:ext cx="8534100" cy="21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81" name="Google Shape;1581;p36"/>
          <p:cNvSpPr txBox="1"/>
          <p:nvPr/>
        </p:nvSpPr>
        <p:spPr>
          <a:xfrm>
            <a:off x="209850" y="1143000"/>
            <a:ext cx="8733600" cy="38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y" sz="1700" dirty="0">
                <a:latin typeface="Mali"/>
                <a:ea typeface="Mali"/>
                <a:cs typeface="Mali"/>
                <a:sym typeface="Mali"/>
              </a:rPr>
              <a:t>In the middle of the 1700s, Merthyr Tydfil was only a small Welsh farming village.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latin typeface="Mali"/>
              <a:ea typeface="Mali"/>
              <a:cs typeface="Mali"/>
              <a:sym typeface="Mal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The iron works were established in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Nowlais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in 1759 and in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Cyfarthfa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by John Guest under the management of the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Crawshay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family.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Penydarren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was the fourth iron works, built by Francis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Homfray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and his son Samuel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Homfray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in 1784.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y" sz="1700" dirty="0">
              <a:latin typeface="Mali"/>
              <a:ea typeface="Mali"/>
              <a:cs typeface="Mali"/>
              <a:sym typeface="Mal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y" sz="1700" dirty="0">
                <a:latin typeface="Mali"/>
                <a:ea typeface="Mali"/>
                <a:cs typeface="Mali"/>
                <a:sym typeface="Mali"/>
              </a:rPr>
              <a:t>With the growing industry in Merthyr, several companies established railway routes that connected the works with ports and other parts of Britain. 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They included Brecon and Merthyr Railway, Neath Valley Railway, </a:t>
            </a:r>
            <a:r>
              <a:rPr lang="en-GB" sz="1700" dirty="0" err="1">
                <a:latin typeface="Mali"/>
                <a:ea typeface="Mali"/>
                <a:cs typeface="Mali"/>
                <a:sym typeface="Mali"/>
              </a:rPr>
              <a:t>Taf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 Vale Railway and Great Western Railway</a:t>
            </a:r>
            <a:r>
              <a:rPr lang="cy" sz="1700" dirty="0">
                <a:latin typeface="Mali"/>
                <a:ea typeface="Mali"/>
                <a:cs typeface="Mali"/>
                <a:sym typeface="Mali"/>
              </a:rPr>
              <a:t>. </a:t>
            </a:r>
            <a:r>
              <a:rPr lang="en-GB" sz="1700">
                <a:latin typeface="Mali"/>
                <a:ea typeface="Mali"/>
                <a:cs typeface="Mali"/>
                <a:sym typeface="Mali"/>
              </a:rPr>
              <a:t>Here 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i</a:t>
            </a:r>
            <a:r>
              <a:rPr lang="en-GB" sz="1700">
                <a:latin typeface="Mali"/>
                <a:ea typeface="Mali"/>
                <a:cs typeface="Mali"/>
                <a:sym typeface="Mali"/>
              </a:rPr>
              <a:t>n </a:t>
            </a:r>
            <a:r>
              <a:rPr lang="en-GB" sz="1700" dirty="0">
                <a:latin typeface="Mali"/>
                <a:ea typeface="Mali"/>
                <a:cs typeface="Mali"/>
                <a:sym typeface="Mali"/>
              </a:rPr>
              <a:t>1804, came the world's first railway steam locomotive, "The Iron Horse", developed by the Cornish engineer, Richard Trevithick.</a:t>
            </a:r>
            <a:endParaRPr sz="1500" dirty="0">
              <a:latin typeface="Mali"/>
              <a:ea typeface="Mali"/>
              <a:cs typeface="Mali"/>
              <a:sym typeface="Mal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 Cartoon Sticker Marketing Plan by Slidesgo">
  <a:themeElements>
    <a:clrScheme name="Simple Light">
      <a:dk1>
        <a:srgbClr val="3D342D"/>
      </a:dk1>
      <a:lt1>
        <a:srgbClr val="F0DBCF"/>
      </a:lt1>
      <a:dk2>
        <a:srgbClr val="E37F6E"/>
      </a:dk2>
      <a:lt2>
        <a:srgbClr val="F9AD49"/>
      </a:lt2>
      <a:accent1>
        <a:srgbClr val="03925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D342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131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Spicy Rice</vt:lpstr>
      <vt:lpstr>Nunito Light</vt:lpstr>
      <vt:lpstr>Arial</vt:lpstr>
      <vt:lpstr>Open Sans</vt:lpstr>
      <vt:lpstr>Mali</vt:lpstr>
      <vt:lpstr>Simple Light</vt:lpstr>
      <vt:lpstr>Retro Cartoon Sticker Marketing Plan by Slidesgo</vt:lpstr>
      <vt:lpstr>The Industrial Revolution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Sebastian Harker</cp:lastModifiedBy>
  <cp:revision>2</cp:revision>
  <dcterms:modified xsi:type="dcterms:W3CDTF">2024-07-16T14:37:00Z</dcterms:modified>
</cp:coreProperties>
</file>