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Marykate" pitchFamily="2" charset="0"/>
      <p:regular r:id="rId8"/>
    </p:embeddedFont>
    <p:embeddedFont>
      <p:font typeface="Mrs T Yst" panose="02000503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>
      <p:cViewPr varScale="1">
        <p:scale>
          <a:sx n="70" d="100"/>
          <a:sy n="70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786" b="7786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0" y="3852314"/>
            <a:ext cx="18288000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500"/>
              </a:lnSpc>
              <a:spcBef>
                <a:spcPct val="0"/>
              </a:spcBef>
            </a:pPr>
            <a:r>
              <a:rPr lang="en-US" sz="15000" dirty="0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Cuthbert Taylor</a:t>
            </a:r>
          </a:p>
          <a:p>
            <a:pPr marL="0" lvl="0" indent="0" algn="ctr">
              <a:lnSpc>
                <a:spcPts val="16500"/>
              </a:lnSpc>
              <a:spcBef>
                <a:spcPct val="0"/>
              </a:spcBef>
            </a:pPr>
            <a:r>
              <a:rPr lang="en-US" sz="15000" dirty="0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Biography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16818" y="2564343"/>
            <a:ext cx="8617677" cy="6597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42"/>
              </a:lnSpc>
              <a:spcBef>
                <a:spcPct val="0"/>
              </a:spcBef>
            </a:pPr>
            <a:r>
              <a:rPr lang="en-US" sz="43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Cuthbert Taylor was a famous boxer who was born in Wales. He was known for his exceptional skills and dedication to the sport. Taylor's boxing career began at a young age, and he quickly rose to fame due to his extraordinary talent and hard work.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0" y="298900"/>
            <a:ext cx="9144000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867"/>
              </a:lnSpc>
              <a:spcBef>
                <a:spcPct val="0"/>
              </a:spcBef>
            </a:pPr>
            <a:r>
              <a:rPr lang="en-US" sz="13223">
                <a:solidFill>
                  <a:srgbClr val="14171E"/>
                </a:solidFill>
                <a:latin typeface="Marykate"/>
                <a:ea typeface="Marykate"/>
                <a:cs typeface="Marykate"/>
                <a:sym typeface="Marykate"/>
              </a:rPr>
              <a:t>Cuthbert Taylor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8777" r="1200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07161" y="4366123"/>
            <a:ext cx="8617677" cy="489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42"/>
              </a:lnSpc>
              <a:spcBef>
                <a:spcPct val="0"/>
              </a:spcBef>
            </a:pPr>
            <a:r>
              <a:rPr lang="en-US" sz="43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Throughout his career, Cuthbert Taylor won a number of boxing championships, demonstrating his expertise in the ring. He was admired by many for his playfulness and determination to succeed.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0" y="298900"/>
            <a:ext cx="9144000" cy="401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867"/>
              </a:lnSpc>
              <a:spcBef>
                <a:spcPct val="0"/>
              </a:spcBef>
            </a:pPr>
            <a:r>
              <a:rPr lang="en-US" sz="13223" dirty="0">
                <a:solidFill>
                  <a:srgbClr val="14171E"/>
                </a:solidFill>
                <a:latin typeface="Marykate"/>
                <a:ea typeface="Marykate"/>
                <a:cs typeface="Marykate"/>
                <a:sym typeface="Marykate"/>
              </a:rPr>
              <a:t>Taylor's achievements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8777" r="1200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2090939" y="4775557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H="1" flipV="1">
            <a:off x="2129039" y="7854816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H="1" flipV="1">
            <a:off x="2493461" y="7863767"/>
            <a:ext cx="1142762" cy="214700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H="1" flipV="1">
            <a:off x="457319" y="4918148"/>
            <a:ext cx="1142762" cy="214700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66939" y="5991649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3B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7005" y="149450"/>
            <a:ext cx="6952068" cy="187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867"/>
              </a:lnSpc>
              <a:spcBef>
                <a:spcPct val="0"/>
              </a:spcBef>
            </a:pPr>
            <a:r>
              <a:rPr lang="en-US" sz="13223" dirty="0">
                <a:solidFill>
                  <a:srgbClr val="14171E"/>
                </a:solidFill>
                <a:latin typeface="Marykate"/>
                <a:ea typeface="Marykate"/>
                <a:cs typeface="Marykate"/>
                <a:sym typeface="Marykate"/>
              </a:rPr>
              <a:t>Preparation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2121125"/>
            <a:ext cx="1828800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Plan your hero's biography using a planning method of your choice. Here is an example:</a:t>
            </a:r>
          </a:p>
        </p:txBody>
      </p:sp>
      <p:grpSp>
        <p:nvGrpSpPr>
          <p:cNvPr id="11" name="Group 11"/>
          <p:cNvGrpSpPr/>
          <p:nvPr/>
        </p:nvGrpSpPr>
        <p:grpSpPr>
          <a:xfrm rot="-61046">
            <a:off x="14892816" y="6045000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3B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3652153" y="7615449"/>
            <a:ext cx="1124090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H="1" flipV="1">
            <a:off x="4946948" y="6116730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 flipH="1" flipV="1">
            <a:off x="6294948" y="6116730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V="1">
            <a:off x="7642947" y="6116730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8990946" y="6116730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10338946" y="6116730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V="1">
            <a:off x="11686945" y="6116730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13034944" y="6116730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V="1">
            <a:off x="14382943" y="6116730"/>
            <a:ext cx="0" cy="24321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3251863" y="3380691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H="1" flipV="1">
            <a:off x="3283334" y="5924236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H="1" flipV="1">
            <a:off x="3584356" y="5931630"/>
            <a:ext cx="943950" cy="1773477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H="1" flipV="1">
            <a:off x="1270879" y="2747741"/>
            <a:ext cx="943950" cy="1773477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01667" y="4962745"/>
            <a:ext cx="1946051" cy="49914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993000" y="4385213"/>
            <a:ext cx="2549196" cy="254919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3B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V="1">
            <a:off x="15805808" y="3250898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-61046">
            <a:off x="13826533" y="4429283"/>
            <a:ext cx="2549196" cy="254919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3B3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4541464" y="5726513"/>
            <a:ext cx="928527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5610998" y="4488534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 flipH="1" flipV="1">
            <a:off x="6724479" y="4488534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V="1">
            <a:off x="7837960" y="4488534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8951441" y="4488534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10064922" y="4488534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V="1">
            <a:off x="11178404" y="4488534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flipV="1">
            <a:off x="12291885" y="4488534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V="1">
            <a:off x="13405366" y="4488534"/>
            <a:ext cx="0" cy="200904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728" y="2847291"/>
            <a:ext cx="2820009" cy="1015203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0" y="2121125"/>
            <a:ext cx="251653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Family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14829" y="2227388"/>
            <a:ext cx="251653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Work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1842" y="7667006"/>
            <a:ext cx="3089426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Achievements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473097" y="7667006"/>
            <a:ext cx="3089426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Appearance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-523534" y="4592415"/>
            <a:ext cx="251653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Lived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804101" y="1936486"/>
            <a:ext cx="403198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Adjectives to describe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251738" y="1063782"/>
            <a:ext cx="403198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Order of events in his life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9617" y="3634083"/>
            <a:ext cx="5715576" cy="6048228"/>
          </a:xfrm>
          <a:custGeom>
            <a:avLst/>
            <a:gdLst/>
            <a:ahLst/>
            <a:cxnLst/>
            <a:rect l="l" t="t" r="r" b="b"/>
            <a:pathLst>
              <a:path w="5715576" h="6048228">
                <a:moveTo>
                  <a:pt x="0" y="0"/>
                </a:moveTo>
                <a:lnTo>
                  <a:pt x="5715576" y="0"/>
                </a:lnTo>
                <a:lnTo>
                  <a:pt x="5715576" y="6048229"/>
                </a:lnTo>
                <a:lnTo>
                  <a:pt x="0" y="6048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86600" y="4446353"/>
            <a:ext cx="5509666" cy="5509666"/>
          </a:xfrm>
          <a:custGeom>
            <a:avLst/>
            <a:gdLst/>
            <a:ahLst/>
            <a:cxnLst/>
            <a:rect l="l" t="t" r="r" b="b"/>
            <a:pathLst>
              <a:path w="5509666" h="5509666">
                <a:moveTo>
                  <a:pt x="0" y="0"/>
                </a:moveTo>
                <a:lnTo>
                  <a:pt x="5509666" y="0"/>
                </a:lnTo>
                <a:lnTo>
                  <a:pt x="5509666" y="5509665"/>
                </a:lnTo>
                <a:lnTo>
                  <a:pt x="0" y="5509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336615" y="149450"/>
            <a:ext cx="7951385" cy="2464929"/>
          </a:xfrm>
          <a:custGeom>
            <a:avLst/>
            <a:gdLst/>
            <a:ahLst/>
            <a:cxnLst/>
            <a:rect l="l" t="t" r="r" b="b"/>
            <a:pathLst>
              <a:path w="7951385" h="2464929">
                <a:moveTo>
                  <a:pt x="0" y="0"/>
                </a:moveTo>
                <a:lnTo>
                  <a:pt x="7951385" y="0"/>
                </a:lnTo>
                <a:lnTo>
                  <a:pt x="7951385" y="2464929"/>
                </a:lnTo>
                <a:lnTo>
                  <a:pt x="0" y="2464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77005" y="139925"/>
            <a:ext cx="9424195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043"/>
              </a:lnSpc>
              <a:spcBef>
                <a:spcPct val="0"/>
              </a:spcBef>
            </a:pPr>
            <a:r>
              <a:rPr lang="en-US" sz="11703" dirty="0">
                <a:solidFill>
                  <a:srgbClr val="14171E"/>
                </a:solidFill>
                <a:latin typeface="Marykate"/>
                <a:ea typeface="Marykate"/>
                <a:cs typeface="Marykate"/>
                <a:sym typeface="Marykate"/>
              </a:rPr>
              <a:t>presentation ideas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30333" y="2452128"/>
            <a:ext cx="3089426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3"/>
              </a:lnSpc>
              <a:spcBef>
                <a:spcPct val="0"/>
              </a:spcBef>
            </a:pPr>
            <a:r>
              <a:rPr lang="en-US" sz="45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Flow chart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13134" y="3415398"/>
            <a:ext cx="3089426" cy="67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3"/>
              </a:lnSpc>
              <a:spcBef>
                <a:spcPct val="0"/>
              </a:spcBef>
            </a:pPr>
            <a:r>
              <a:rPr lang="en-US" sz="45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Clock face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12308" y="2795028"/>
            <a:ext cx="3089426" cy="13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3"/>
              </a:lnSpc>
              <a:spcBef>
                <a:spcPct val="0"/>
              </a:spcBef>
            </a:pPr>
            <a:r>
              <a:rPr lang="en-US" sz="4561" dirty="0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Pictures on a line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131</Words>
  <Application>Microsoft Macintosh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Marykate</vt:lpstr>
      <vt:lpstr>Arial</vt:lpstr>
      <vt:lpstr>Mrs T Yst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Bywgraffiad Cuthbert Taylor</dc:title>
  <cp:lastModifiedBy>Sebastian Harker</cp:lastModifiedBy>
  <cp:revision>3</cp:revision>
  <dcterms:created xsi:type="dcterms:W3CDTF">2006-08-16T00:00:00Z</dcterms:created>
  <dcterms:modified xsi:type="dcterms:W3CDTF">2024-09-13T08:26:13Z</dcterms:modified>
  <dc:identifier>DAGLnc3x_7M</dc:identifier>
</cp:coreProperties>
</file>